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84233F-8383-4E5D-8AC4-80399DD3FCF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53903ED-918E-4FD2-80E8-67522E3A9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699804"/>
            <a:ext cx="8191528" cy="1872336"/>
          </a:xfrm>
        </p:spPr>
        <p:txBody>
          <a:bodyPr/>
          <a:lstStyle/>
          <a:p>
            <a:pPr algn="r"/>
            <a:r>
              <a:rPr lang="uk-UA" sz="1800" dirty="0" smtClean="0"/>
              <a:t>Підготувала</a:t>
            </a:r>
          </a:p>
          <a:p>
            <a:pPr algn="r"/>
            <a:r>
              <a:rPr lang="uk-UA" sz="1800" dirty="0" smtClean="0"/>
              <a:t>студентка 11-ї групи</a:t>
            </a:r>
          </a:p>
          <a:p>
            <a:pPr algn="r"/>
            <a:r>
              <a:rPr lang="uk-UA" sz="1800" dirty="0" smtClean="0"/>
              <a:t>факультету філології та журналістики</a:t>
            </a:r>
          </a:p>
          <a:p>
            <a:pPr algn="r"/>
            <a:r>
              <a:rPr lang="uk-UA" sz="1800" dirty="0" smtClean="0"/>
              <a:t>Овчаренко Дар</a:t>
            </a:r>
            <a:r>
              <a:rPr lang="en-US" sz="1800" dirty="0" smtClean="0"/>
              <a:t>’</a:t>
            </a:r>
            <a:r>
              <a:rPr lang="uk-UA" sz="1800" dirty="0" smtClean="0"/>
              <a:t>я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28670"/>
            <a:ext cx="8305800" cy="2486262"/>
          </a:xfrm>
        </p:spPr>
        <p:txBody>
          <a:bodyPr/>
          <a:lstStyle/>
          <a:p>
            <a:r>
              <a:rPr lang="uk-UA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Іван Богун</a:t>
            </a:r>
            <a:br>
              <a:rPr lang="uk-UA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uk-UA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– легендарний полководець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err="1" smtClean="0"/>
              <a:t>Наступний</a:t>
            </a:r>
            <a:r>
              <a:rPr lang="ru-RU" i="1" dirty="0" smtClean="0"/>
              <a:t> </a:t>
            </a:r>
            <a:r>
              <a:rPr lang="ru-RU" i="1" dirty="0" smtClean="0"/>
              <a:t>1652 р. </a:t>
            </a:r>
            <a:r>
              <a:rPr lang="ru-RU" i="1" dirty="0" err="1" smtClean="0"/>
              <a:t>приніс</a:t>
            </a:r>
            <a:r>
              <a:rPr lang="ru-RU" i="1" dirty="0" smtClean="0"/>
              <a:t> </a:t>
            </a:r>
            <a:r>
              <a:rPr lang="ru-RU" i="1" dirty="0" err="1" smtClean="0"/>
              <a:t>Україні</a:t>
            </a:r>
            <a:r>
              <a:rPr lang="ru-RU" i="1" dirty="0" smtClean="0"/>
              <a:t> </a:t>
            </a:r>
            <a:r>
              <a:rPr lang="ru-RU" i="1" dirty="0" err="1" smtClean="0"/>
              <a:t>сподіваний</a:t>
            </a:r>
            <a:r>
              <a:rPr lang="ru-RU" i="1" dirty="0" smtClean="0"/>
              <a:t> реванш за </a:t>
            </a:r>
            <a:r>
              <a:rPr lang="ru-RU" i="1" dirty="0" err="1" smtClean="0"/>
              <a:t>поразку</a:t>
            </a:r>
            <a:r>
              <a:rPr lang="ru-RU" i="1" dirty="0" smtClean="0"/>
              <a:t> </a:t>
            </a:r>
            <a:r>
              <a:rPr lang="ru-RU" i="1" dirty="0" err="1" smtClean="0"/>
              <a:t>під</a:t>
            </a:r>
            <a:r>
              <a:rPr lang="ru-RU" i="1" dirty="0" smtClean="0"/>
              <a:t> Берестечком - перемогу </a:t>
            </a:r>
            <a:r>
              <a:rPr lang="ru-RU" i="1" dirty="0" err="1" smtClean="0"/>
              <a:t>під</a:t>
            </a:r>
            <a:r>
              <a:rPr lang="ru-RU" i="1" dirty="0" smtClean="0"/>
              <a:t> Батогом. </a:t>
            </a:r>
            <a:r>
              <a:rPr lang="ru-RU" i="1" dirty="0" err="1" smtClean="0"/>
              <a:t>Бій</a:t>
            </a:r>
            <a:r>
              <a:rPr lang="ru-RU" i="1" dirty="0" smtClean="0"/>
              <a:t> </a:t>
            </a:r>
            <a:r>
              <a:rPr lang="ru-RU" i="1" dirty="0" err="1" smtClean="0"/>
              <a:t>спалахнув</a:t>
            </a:r>
            <a:r>
              <a:rPr lang="ru-RU" i="1" dirty="0" smtClean="0"/>
              <a:t> </a:t>
            </a:r>
            <a:r>
              <a:rPr lang="ru-RU" i="1" dirty="0" err="1" smtClean="0"/>
              <a:t>уранці</a:t>
            </a:r>
            <a:r>
              <a:rPr lang="ru-RU" i="1" dirty="0" smtClean="0"/>
              <a:t> 22 </a:t>
            </a:r>
            <a:r>
              <a:rPr lang="ru-RU" i="1" dirty="0" err="1" smtClean="0"/>
              <a:t>травня</a:t>
            </a:r>
            <a:r>
              <a:rPr lang="ru-RU" i="1" dirty="0" smtClean="0"/>
              <a:t> 1652 р. </a:t>
            </a:r>
            <a:r>
              <a:rPr lang="ru-RU" i="1" dirty="0" err="1" smtClean="0"/>
              <a:t>біля</a:t>
            </a:r>
            <a:r>
              <a:rPr lang="ru-RU" i="1" dirty="0" smtClean="0"/>
              <a:t> гори </a:t>
            </a:r>
            <a:r>
              <a:rPr lang="ru-RU" i="1" dirty="0" err="1" smtClean="0"/>
              <a:t>Батіг</a:t>
            </a:r>
            <a:r>
              <a:rPr lang="ru-RU" i="1" dirty="0" smtClean="0"/>
              <a:t> </a:t>
            </a:r>
            <a:r>
              <a:rPr lang="ru-RU" i="1" dirty="0" err="1" smtClean="0"/>
              <a:t>поблизу</a:t>
            </a:r>
            <a:r>
              <a:rPr lang="ru-RU" i="1" dirty="0" smtClean="0"/>
              <a:t> </a:t>
            </a:r>
            <a:r>
              <a:rPr lang="ru-RU" i="1" dirty="0" err="1" smtClean="0"/>
              <a:t>сучасного</a:t>
            </a:r>
            <a:r>
              <a:rPr lang="ru-RU" i="1" dirty="0" smtClean="0"/>
              <a:t> села </a:t>
            </a:r>
            <a:r>
              <a:rPr lang="ru-RU" i="1" dirty="0" err="1" smtClean="0"/>
              <a:t>Четвертинівки</a:t>
            </a:r>
            <a:r>
              <a:rPr lang="ru-RU" i="1" dirty="0" smtClean="0"/>
              <a:t> </a:t>
            </a:r>
            <a:r>
              <a:rPr lang="ru-RU" i="1" dirty="0" err="1" smtClean="0"/>
              <a:t>й</a:t>
            </a:r>
            <a:r>
              <a:rPr lang="ru-RU" i="1" dirty="0" smtClean="0"/>
              <a:t> </a:t>
            </a:r>
            <a:r>
              <a:rPr lang="ru-RU" i="1" dirty="0" err="1" smtClean="0"/>
              <a:t>закінчився</a:t>
            </a:r>
            <a:r>
              <a:rPr lang="ru-RU" i="1" dirty="0" smtClean="0"/>
              <a:t>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 err="1" smtClean="0"/>
              <a:t>вечір</a:t>
            </a:r>
            <a:r>
              <a:rPr lang="ru-RU" i="1" dirty="0" smtClean="0"/>
              <a:t> другого дня </a:t>
            </a:r>
            <a:r>
              <a:rPr lang="ru-RU" i="1" dirty="0" err="1" smtClean="0"/>
              <a:t>повним</a:t>
            </a:r>
            <a:r>
              <a:rPr lang="ru-RU" i="1" dirty="0" smtClean="0"/>
              <a:t> </a:t>
            </a:r>
            <a:r>
              <a:rPr lang="ru-RU" i="1" dirty="0" err="1" smtClean="0"/>
              <a:t>розгромом</a:t>
            </a:r>
            <a:r>
              <a:rPr lang="ru-RU" i="1" dirty="0" smtClean="0"/>
              <a:t> </a:t>
            </a:r>
            <a:r>
              <a:rPr lang="ru-RU" i="1" dirty="0" err="1" smtClean="0"/>
              <a:t>ворожих</a:t>
            </a:r>
            <a:r>
              <a:rPr lang="ru-RU" i="1" dirty="0" smtClean="0"/>
              <a:t> </a:t>
            </a:r>
            <a:r>
              <a:rPr lang="ru-RU" i="1" dirty="0" smtClean="0"/>
              <a:t>сил. </a:t>
            </a:r>
            <a:r>
              <a:rPr lang="ru-RU" i="1" dirty="0" smtClean="0"/>
              <a:t>"У боях </a:t>
            </a:r>
            <a:r>
              <a:rPr lang="ru-RU" i="1" dirty="0" err="1" smtClean="0"/>
              <a:t>під</a:t>
            </a:r>
            <a:r>
              <a:rPr lang="ru-RU" i="1" dirty="0" smtClean="0"/>
              <a:t> Батогом, - </a:t>
            </a:r>
            <a:r>
              <a:rPr lang="ru-RU" i="1" dirty="0" err="1" smtClean="0"/>
              <a:t>пише</a:t>
            </a:r>
            <a:r>
              <a:rPr lang="ru-RU" i="1" dirty="0" smtClean="0"/>
              <a:t> В. </a:t>
            </a:r>
            <a:r>
              <a:rPr lang="ru-RU" i="1" dirty="0" err="1" smtClean="0"/>
              <a:t>Замлинський</a:t>
            </a:r>
            <a:r>
              <a:rPr lang="ru-RU" i="1" dirty="0" smtClean="0"/>
              <a:t>, - особливо </a:t>
            </a:r>
            <a:r>
              <a:rPr lang="ru-RU" i="1" dirty="0" err="1" smtClean="0"/>
              <a:t>відзначилася</a:t>
            </a:r>
            <a:r>
              <a:rPr lang="ru-RU" i="1" dirty="0" smtClean="0"/>
              <a:t> </a:t>
            </a:r>
            <a:r>
              <a:rPr lang="ru-RU" i="1" dirty="0" err="1" smtClean="0"/>
              <a:t>козацька</a:t>
            </a:r>
            <a:r>
              <a:rPr lang="ru-RU" i="1" dirty="0" smtClean="0"/>
              <a:t> </a:t>
            </a:r>
            <a:r>
              <a:rPr lang="ru-RU" i="1" dirty="0" err="1" smtClean="0"/>
              <a:t>кіннота</a:t>
            </a:r>
            <a:r>
              <a:rPr lang="ru-RU" i="1" dirty="0" smtClean="0"/>
              <a:t>, </a:t>
            </a:r>
            <a:r>
              <a:rPr lang="ru-RU" i="1" dirty="0" err="1" smtClean="0"/>
              <a:t>очолювана</a:t>
            </a:r>
            <a:r>
              <a:rPr lang="ru-RU" i="1" dirty="0" smtClean="0"/>
              <a:t> І. </a:t>
            </a:r>
            <a:r>
              <a:rPr lang="ru-RU" i="1" dirty="0" err="1" smtClean="0"/>
              <a:t>Богуном</a:t>
            </a:r>
            <a:r>
              <a:rPr lang="ru-RU" i="1" dirty="0" smtClean="0"/>
              <a:t>, </a:t>
            </a:r>
            <a:r>
              <a:rPr lang="ru-RU" i="1" dirty="0" err="1" smtClean="0"/>
              <a:t>який</a:t>
            </a:r>
            <a:r>
              <a:rPr lang="ru-RU" i="1" dirty="0" smtClean="0"/>
              <a:t> завершив </a:t>
            </a:r>
            <a:r>
              <a:rPr lang="ru-RU" i="1" dirty="0" err="1" smtClean="0"/>
              <a:t>вдалий</a:t>
            </a:r>
            <a:r>
              <a:rPr lang="ru-RU" i="1" dirty="0" smtClean="0"/>
              <a:t> </a:t>
            </a:r>
            <a:r>
              <a:rPr lang="ru-RU" i="1" dirty="0" err="1" smtClean="0"/>
              <a:t>окільний</a:t>
            </a:r>
            <a:r>
              <a:rPr lang="ru-RU" i="1" dirty="0" smtClean="0"/>
              <a:t> маневр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завдав</a:t>
            </a:r>
            <a:r>
              <a:rPr lang="ru-RU" i="1" dirty="0" smtClean="0"/>
              <a:t> </a:t>
            </a:r>
            <a:r>
              <a:rPr lang="ru-RU" i="1" dirty="0" err="1" smtClean="0"/>
              <a:t>нищівного</a:t>
            </a:r>
            <a:r>
              <a:rPr lang="ru-RU" i="1" dirty="0" smtClean="0"/>
              <a:t> удару полякам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тилу</a:t>
            </a:r>
            <a:r>
              <a:rPr lang="ru-RU" i="1" dirty="0" smtClean="0"/>
              <a:t>".</a:t>
            </a:r>
            <a:r>
              <a:rPr lang="ru-RU" i="1" dirty="0" smtClean="0"/>
              <a:t> </a:t>
            </a:r>
            <a:r>
              <a:rPr lang="ru-RU" i="1" dirty="0" smtClean="0"/>
              <a:t>В </a:t>
            </a:r>
            <a:r>
              <a:rPr lang="ru-RU" i="1" dirty="0" err="1" smtClean="0"/>
              <a:t>результаті</a:t>
            </a:r>
            <a:r>
              <a:rPr lang="ru-RU" i="1" dirty="0" smtClean="0"/>
              <a:t> </a:t>
            </a:r>
            <a:r>
              <a:rPr lang="ru-RU" i="1" dirty="0" err="1" smtClean="0"/>
              <a:t>битви</a:t>
            </a:r>
            <a:r>
              <a:rPr lang="ru-RU" i="1" dirty="0" smtClean="0"/>
              <a:t> </a:t>
            </a:r>
            <a:r>
              <a:rPr lang="ru-RU" i="1" dirty="0" err="1" smtClean="0"/>
              <a:t>під</a:t>
            </a:r>
            <a:r>
              <a:rPr lang="ru-RU" i="1" dirty="0" smtClean="0"/>
              <a:t> Батогом </a:t>
            </a:r>
            <a:r>
              <a:rPr lang="ru-RU" i="1" dirty="0" err="1" smtClean="0"/>
              <a:t>Правобережна</a:t>
            </a:r>
            <a:r>
              <a:rPr lang="ru-RU" i="1" dirty="0" smtClean="0"/>
              <a:t> </a:t>
            </a:r>
            <a:r>
              <a:rPr lang="ru-RU" i="1" dirty="0" err="1" smtClean="0"/>
              <a:t>Україна</a:t>
            </a:r>
            <a:r>
              <a:rPr lang="ru-RU" i="1" dirty="0" smtClean="0"/>
              <a:t> </a:t>
            </a:r>
            <a:r>
              <a:rPr lang="ru-RU" i="1" dirty="0" err="1" smtClean="0"/>
              <a:t>була</a:t>
            </a:r>
            <a:r>
              <a:rPr lang="ru-RU" i="1" dirty="0" smtClean="0"/>
              <a:t> </a:t>
            </a:r>
            <a:r>
              <a:rPr lang="ru-RU" i="1" dirty="0" err="1" smtClean="0"/>
              <a:t>повністю</a:t>
            </a:r>
            <a:r>
              <a:rPr lang="ru-RU" i="1" dirty="0" smtClean="0"/>
              <a:t> очищена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 err="1" smtClean="0"/>
              <a:t>польських</a:t>
            </a:r>
            <a:r>
              <a:rPr lang="ru-RU" i="1" dirty="0" smtClean="0"/>
              <a:t> </a:t>
            </a:r>
            <a:r>
              <a:rPr lang="ru-RU" i="1" dirty="0" err="1" smtClean="0"/>
              <a:t>військ</a:t>
            </a:r>
            <a:r>
              <a:rPr lang="ru-RU" i="1" dirty="0" smtClean="0"/>
              <a:t>. І </a:t>
            </a:r>
            <a:r>
              <a:rPr lang="ru-RU" i="1" dirty="0" err="1" smtClean="0"/>
              <a:t>ця</a:t>
            </a:r>
            <a:r>
              <a:rPr lang="ru-RU" i="1" dirty="0" smtClean="0"/>
              <a:t> битва </a:t>
            </a:r>
            <a:r>
              <a:rPr lang="ru-RU" i="1" dirty="0" err="1" smtClean="0"/>
              <a:t>започаткувала</a:t>
            </a:r>
            <a:r>
              <a:rPr lang="ru-RU" i="1" dirty="0" smtClean="0"/>
              <a:t> </a:t>
            </a:r>
            <a:r>
              <a:rPr lang="ru-RU" i="1" dirty="0" err="1" smtClean="0"/>
              <a:t>новий</a:t>
            </a:r>
            <a:r>
              <a:rPr lang="ru-RU" i="1" dirty="0" smtClean="0"/>
              <a:t> </a:t>
            </a:r>
            <a:r>
              <a:rPr lang="ru-RU" i="1" dirty="0" err="1" smtClean="0"/>
              <a:t>етап</a:t>
            </a:r>
            <a:r>
              <a:rPr lang="ru-RU" i="1" dirty="0" smtClean="0"/>
              <a:t> </a:t>
            </a:r>
            <a:r>
              <a:rPr lang="ru-RU" i="1" dirty="0" err="1" smtClean="0"/>
              <a:t>Визвольної</a:t>
            </a:r>
            <a:r>
              <a:rPr lang="ru-RU" i="1" dirty="0" smtClean="0"/>
              <a:t> </a:t>
            </a:r>
            <a:r>
              <a:rPr lang="ru-RU" i="1" dirty="0" err="1" smtClean="0"/>
              <a:t>війни</a:t>
            </a:r>
            <a:r>
              <a:rPr lang="ru-RU" i="1" dirty="0" smtClean="0"/>
              <a:t> </a:t>
            </a:r>
            <a:r>
              <a:rPr lang="ru-RU" i="1" dirty="0" err="1" smtClean="0"/>
              <a:t>українського</a:t>
            </a:r>
            <a:r>
              <a:rPr lang="ru-RU" i="1" dirty="0" smtClean="0"/>
              <a:t> народу </a:t>
            </a:r>
            <a:r>
              <a:rPr lang="ru-RU" i="1" dirty="0" err="1" smtClean="0"/>
              <a:t>проти</a:t>
            </a:r>
            <a:r>
              <a:rPr lang="ru-RU" i="1" dirty="0" smtClean="0"/>
              <a:t> </a:t>
            </a:r>
            <a:r>
              <a:rPr lang="ru-RU" i="1" dirty="0" err="1" smtClean="0"/>
              <a:t>панської</a:t>
            </a:r>
            <a:r>
              <a:rPr lang="ru-RU" i="1" dirty="0" smtClean="0"/>
              <a:t> </a:t>
            </a:r>
            <a:r>
              <a:rPr lang="ru-RU" i="1" dirty="0" err="1" smtClean="0"/>
              <a:t>Польщі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71934" y="857232"/>
            <a:ext cx="4614866" cy="523876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i="1" dirty="0" smtClean="0"/>
              <a:t>І</a:t>
            </a:r>
            <a:r>
              <a:rPr lang="ru-RU" i="1" dirty="0" smtClean="0"/>
              <a:t>. </a:t>
            </a:r>
            <a:r>
              <a:rPr lang="ru-RU" i="1" dirty="0" err="1" smtClean="0"/>
              <a:t>Богун</a:t>
            </a:r>
            <a:r>
              <a:rPr lang="ru-RU" i="1" dirty="0" smtClean="0"/>
              <a:t> в </a:t>
            </a:r>
            <a:r>
              <a:rPr lang="ru-RU" i="1" dirty="0" err="1" smtClean="0"/>
              <a:t>політичному</a:t>
            </a:r>
            <a:r>
              <a:rPr lang="ru-RU" i="1" dirty="0" smtClean="0"/>
              <a:t> </a:t>
            </a:r>
            <a:r>
              <a:rPr lang="ru-RU" i="1" dirty="0" err="1" smtClean="0"/>
              <a:t>спектрі</a:t>
            </a:r>
            <a:r>
              <a:rPr lang="ru-RU" i="1" dirty="0" smtClean="0"/>
              <a:t> </a:t>
            </a:r>
            <a:r>
              <a:rPr lang="ru-RU" i="1" dirty="0" err="1" smtClean="0"/>
              <a:t>Української</a:t>
            </a:r>
            <a:r>
              <a:rPr lang="ru-RU" i="1" dirty="0" smtClean="0"/>
              <a:t> </a:t>
            </a:r>
            <a:r>
              <a:rPr lang="ru-RU" i="1" dirty="0" err="1" smtClean="0"/>
              <a:t>козацької</a:t>
            </a:r>
            <a:r>
              <a:rPr lang="ru-RU" i="1" dirty="0" smtClean="0"/>
              <a:t> </a:t>
            </a:r>
            <a:r>
              <a:rPr lang="ru-RU" i="1" dirty="0" err="1" smtClean="0"/>
              <a:t>держави</a:t>
            </a:r>
            <a:r>
              <a:rPr lang="ru-RU" i="1" dirty="0" smtClean="0"/>
              <a:t> </a:t>
            </a:r>
            <a:r>
              <a:rPr lang="ru-RU" i="1" dirty="0" err="1" smtClean="0"/>
              <a:t>займав</a:t>
            </a:r>
            <a:r>
              <a:rPr lang="ru-RU" i="1" dirty="0" smtClean="0"/>
              <a:t> </a:t>
            </a:r>
            <a:r>
              <a:rPr lang="ru-RU" i="1" dirty="0" err="1" smtClean="0"/>
              <a:t>місце</a:t>
            </a:r>
            <a:r>
              <a:rPr lang="ru-RU" i="1" dirty="0" smtClean="0"/>
              <a:t> </a:t>
            </a:r>
            <a:r>
              <a:rPr lang="ru-RU" i="1" dirty="0" err="1" smtClean="0"/>
              <a:t>постійного</a:t>
            </a:r>
            <a:r>
              <a:rPr lang="ru-RU" i="1" dirty="0" smtClean="0"/>
              <a:t> </a:t>
            </a:r>
            <a:r>
              <a:rPr lang="ru-RU" i="1" dirty="0" err="1" smtClean="0"/>
              <a:t>опозиціонера</a:t>
            </a:r>
            <a:r>
              <a:rPr lang="ru-RU" i="1" dirty="0" smtClean="0"/>
              <a:t>. </a:t>
            </a:r>
            <a:r>
              <a:rPr lang="ru-RU" i="1" dirty="0" err="1" smtClean="0"/>
              <a:t>Зокрема</a:t>
            </a:r>
            <a:r>
              <a:rPr lang="ru-RU" i="1" dirty="0" smtClean="0"/>
              <a:t>, </a:t>
            </a:r>
            <a:r>
              <a:rPr lang="ru-RU" i="1" dirty="0" err="1" smtClean="0"/>
              <a:t>він</a:t>
            </a:r>
            <a:r>
              <a:rPr lang="ru-RU" i="1" dirty="0" smtClean="0"/>
              <a:t> </a:t>
            </a:r>
            <a:r>
              <a:rPr lang="ru-RU" i="1" dirty="0" err="1" smtClean="0"/>
              <a:t>досить</a:t>
            </a:r>
            <a:r>
              <a:rPr lang="ru-RU" i="1" dirty="0" smtClean="0"/>
              <a:t> </a:t>
            </a:r>
            <a:r>
              <a:rPr lang="ru-RU" i="1" dirty="0" err="1" smtClean="0"/>
              <a:t>рішуче</a:t>
            </a:r>
            <a:r>
              <a:rPr lang="ru-RU" i="1" dirty="0" smtClean="0"/>
              <a:t> </a:t>
            </a:r>
            <a:r>
              <a:rPr lang="ru-RU" i="1" dirty="0" err="1" smtClean="0"/>
              <a:t>виступив</a:t>
            </a:r>
            <a:r>
              <a:rPr lang="ru-RU" i="1" dirty="0" smtClean="0"/>
              <a:t> </a:t>
            </a:r>
            <a:r>
              <a:rPr lang="ru-RU" i="1" dirty="0" err="1" smtClean="0"/>
              <a:t>проти</a:t>
            </a:r>
            <a:r>
              <a:rPr lang="ru-RU" i="1" dirty="0" smtClean="0"/>
              <a:t> </a:t>
            </a:r>
            <a:r>
              <a:rPr lang="ru-RU" i="1" dirty="0" err="1" smtClean="0"/>
              <a:t>укладення</a:t>
            </a:r>
            <a:r>
              <a:rPr lang="ru-RU" i="1" dirty="0" smtClean="0"/>
              <a:t> Б. </a:t>
            </a:r>
            <a:r>
              <a:rPr lang="ru-RU" i="1" dirty="0" err="1" smtClean="0"/>
              <a:t>Хмельницьким</a:t>
            </a:r>
            <a:r>
              <a:rPr lang="ru-RU" i="1" dirty="0" smtClean="0"/>
              <a:t> </a:t>
            </a:r>
            <a:r>
              <a:rPr lang="ru-RU" i="1" dirty="0" err="1" smtClean="0"/>
              <a:t>Білоцерківського</a:t>
            </a:r>
            <a:r>
              <a:rPr lang="ru-RU" i="1" dirty="0" smtClean="0"/>
              <a:t> договору (28.10.1651 р.), </a:t>
            </a:r>
            <a:r>
              <a:rPr lang="ru-RU" i="1" dirty="0" err="1" smtClean="0"/>
              <a:t>засуджуючи</a:t>
            </a:r>
            <a:r>
              <a:rPr lang="ru-RU" i="1" dirty="0" smtClean="0"/>
              <a:t> при </a:t>
            </a:r>
            <a:r>
              <a:rPr lang="ru-RU" i="1" dirty="0" err="1" smtClean="0"/>
              <a:t>цьому</a:t>
            </a:r>
            <a:r>
              <a:rPr lang="ru-RU" i="1" dirty="0" smtClean="0"/>
              <a:t> </a:t>
            </a:r>
            <a:r>
              <a:rPr lang="ru-RU" i="1" dirty="0" err="1" smtClean="0"/>
              <a:t>політику</a:t>
            </a:r>
            <a:r>
              <a:rPr lang="ru-RU" i="1" dirty="0" smtClean="0"/>
              <a:t> поступок </a:t>
            </a:r>
            <a:r>
              <a:rPr lang="ru-RU" i="1" dirty="0" err="1" smtClean="0"/>
              <a:t>Польщі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зменшення</a:t>
            </a:r>
            <a:r>
              <a:rPr lang="ru-RU" i="1" dirty="0" smtClean="0"/>
              <a:t> </a:t>
            </a:r>
            <a:r>
              <a:rPr lang="ru-RU" i="1" dirty="0" err="1" smtClean="0"/>
              <a:t>козацького</a:t>
            </a:r>
            <a:r>
              <a:rPr lang="ru-RU" i="1" dirty="0" smtClean="0"/>
              <a:t> </a:t>
            </a:r>
            <a:r>
              <a:rPr lang="ru-RU" i="1" dirty="0" err="1" smtClean="0"/>
              <a:t>реєстру</a:t>
            </a:r>
            <a:r>
              <a:rPr lang="ru-RU" i="1" dirty="0" smtClean="0"/>
              <a:t>. У 1654 р. І.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був</a:t>
            </a:r>
            <a:r>
              <a:rPr lang="ru-RU" i="1" dirty="0" smtClean="0"/>
              <a:t> у </a:t>
            </a:r>
            <a:r>
              <a:rPr lang="ru-RU" i="1" dirty="0" err="1" smtClean="0"/>
              <a:t>числі</a:t>
            </a:r>
            <a:r>
              <a:rPr lang="ru-RU" i="1" dirty="0" smtClean="0"/>
              <a:t> </a:t>
            </a:r>
            <a:r>
              <a:rPr lang="ru-RU" i="1" dirty="0" err="1" smtClean="0"/>
              <a:t>противників</a:t>
            </a:r>
            <a:r>
              <a:rPr lang="ru-RU" i="1" dirty="0" smtClean="0"/>
              <a:t> курсу Б. </a:t>
            </a:r>
            <a:r>
              <a:rPr lang="ru-RU" i="1" dirty="0" err="1" smtClean="0"/>
              <a:t>Хмельницького</a:t>
            </a:r>
            <a:r>
              <a:rPr lang="ru-RU" i="1" dirty="0" smtClean="0"/>
              <a:t> на союз </a:t>
            </a:r>
            <a:r>
              <a:rPr lang="ru-RU" i="1" dirty="0" err="1" smtClean="0"/>
              <a:t>із</a:t>
            </a:r>
            <a:r>
              <a:rPr lang="ru-RU" i="1" dirty="0" smtClean="0"/>
              <a:t> Москвою, так </a:t>
            </a:r>
            <a:r>
              <a:rPr lang="ru-RU" i="1" dirty="0" err="1" smtClean="0"/>
              <a:t>і</a:t>
            </a:r>
            <a:r>
              <a:rPr lang="ru-RU" i="1" dirty="0" smtClean="0"/>
              <a:t> не </a:t>
            </a:r>
            <a:r>
              <a:rPr lang="ru-RU" i="1" dirty="0" err="1" smtClean="0"/>
              <a:t>склавши</a:t>
            </a:r>
            <a:r>
              <a:rPr lang="ru-RU" i="1" dirty="0" smtClean="0"/>
              <a:t> присяги </a:t>
            </a:r>
            <a:r>
              <a:rPr lang="ru-RU" i="1" dirty="0" err="1" smtClean="0"/>
              <a:t>московському</a:t>
            </a:r>
            <a:r>
              <a:rPr lang="ru-RU" i="1" dirty="0" smtClean="0"/>
              <a:t> </a:t>
            </a:r>
            <a:r>
              <a:rPr lang="ru-RU" i="1" dirty="0" err="1" smtClean="0"/>
              <a:t>цареві</a:t>
            </a:r>
            <a:r>
              <a:rPr lang="ru-RU" i="1" dirty="0" smtClean="0"/>
              <a:t>, </a:t>
            </a:r>
            <a:r>
              <a:rPr lang="ru-RU" i="1" dirty="0" err="1" smtClean="0"/>
              <a:t>згодом</a:t>
            </a:r>
            <a:r>
              <a:rPr lang="ru-RU" i="1" dirty="0" smtClean="0"/>
              <a:t> </a:t>
            </a:r>
            <a:r>
              <a:rPr lang="ru-RU" i="1" dirty="0" err="1" smtClean="0"/>
              <a:t>очолив</a:t>
            </a:r>
            <a:r>
              <a:rPr lang="ru-RU" i="1" dirty="0" smtClean="0"/>
              <a:t> </a:t>
            </a:r>
            <a:r>
              <a:rPr lang="ru-RU" i="1" dirty="0" err="1" smtClean="0"/>
              <a:t>антимосковську</a:t>
            </a:r>
            <a:r>
              <a:rPr lang="ru-RU" i="1" dirty="0" smtClean="0"/>
              <a:t> </a:t>
            </a:r>
            <a:r>
              <a:rPr lang="ru-RU" i="1" dirty="0" err="1" smtClean="0"/>
              <a:t>старшинську</a:t>
            </a:r>
            <a:r>
              <a:rPr lang="ru-RU" i="1" dirty="0" smtClean="0"/>
              <a:t> </a:t>
            </a:r>
            <a:r>
              <a:rPr lang="ru-RU" i="1" dirty="0" err="1" smtClean="0"/>
              <a:t>опозицію</a:t>
            </a:r>
            <a:endParaRPr lang="ru-RU" i="1" dirty="0"/>
          </a:p>
        </p:txBody>
      </p:sp>
      <p:pic>
        <p:nvPicPr>
          <p:cNvPr id="4" name="Рисунок 3" descr="demotivators.org.ua-261316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785794"/>
            <a:ext cx="3714776" cy="507207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95892"/>
          </a:xfrm>
        </p:spPr>
        <p:txBody>
          <a:bodyPr/>
          <a:lstStyle/>
          <a:p>
            <a:pPr algn="ctr">
              <a:buNone/>
            </a:pPr>
            <a:r>
              <a:rPr lang="ru-RU" i="1" dirty="0" err="1" smtClean="0"/>
              <a:t>Після</a:t>
            </a:r>
            <a:r>
              <a:rPr lang="ru-RU" i="1" dirty="0" smtClean="0"/>
              <a:t> </a:t>
            </a:r>
            <a:r>
              <a:rPr lang="ru-RU" i="1" dirty="0" err="1" smtClean="0"/>
              <a:t>смерті</a:t>
            </a:r>
            <a:r>
              <a:rPr lang="ru-RU" i="1" dirty="0" smtClean="0"/>
              <a:t> </a:t>
            </a:r>
            <a:r>
              <a:rPr lang="ru-RU" i="1" dirty="0" err="1" smtClean="0"/>
              <a:t>Б.Хмельницького</a:t>
            </a:r>
            <a:r>
              <a:rPr lang="ru-RU" i="1" dirty="0" smtClean="0"/>
              <a:t> (27.7.1657 р.) І.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підтримував</a:t>
            </a:r>
            <a:r>
              <a:rPr lang="ru-RU" i="1" dirty="0" smtClean="0"/>
              <a:t> курс І. </a:t>
            </a:r>
            <a:r>
              <a:rPr lang="ru-RU" i="1" dirty="0" err="1" smtClean="0"/>
              <a:t>Виговського</a:t>
            </a:r>
            <a:r>
              <a:rPr lang="ru-RU" i="1" dirty="0" smtClean="0"/>
              <a:t> та Ю. </a:t>
            </a:r>
            <a:r>
              <a:rPr lang="ru-RU" i="1" dirty="0" err="1" smtClean="0"/>
              <a:t>Хмельницького</a:t>
            </a:r>
            <a:r>
              <a:rPr lang="ru-RU" i="1" dirty="0" smtClean="0"/>
              <a:t> на </a:t>
            </a:r>
            <a:r>
              <a:rPr lang="ru-RU" i="1" dirty="0" err="1" smtClean="0"/>
              <a:t>унезалежнення</a:t>
            </a:r>
            <a:r>
              <a:rPr lang="ru-RU" i="1" dirty="0" smtClean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 err="1" smtClean="0"/>
              <a:t>Москви</a:t>
            </a:r>
            <a:r>
              <a:rPr lang="ru-RU" i="1" dirty="0" smtClean="0"/>
              <a:t> </a:t>
            </a:r>
            <a:r>
              <a:rPr lang="ru-RU" i="1" dirty="0" err="1" smtClean="0"/>
              <a:t>української</a:t>
            </a:r>
            <a:r>
              <a:rPr lang="ru-RU" i="1" dirty="0" smtClean="0"/>
              <a:t> </a:t>
            </a:r>
            <a:r>
              <a:rPr lang="ru-RU" i="1" dirty="0" err="1" smtClean="0"/>
              <a:t>зовнішньої</a:t>
            </a:r>
            <a:r>
              <a:rPr lang="ru-RU" i="1" dirty="0" smtClean="0"/>
              <a:t> та </a:t>
            </a:r>
            <a:r>
              <a:rPr lang="ru-RU" i="1" dirty="0" err="1" smtClean="0"/>
              <a:t>внутрішньої</a:t>
            </a:r>
            <a:r>
              <a:rPr lang="ru-RU" i="1" dirty="0" smtClean="0"/>
              <a:t> </a:t>
            </a:r>
            <a:r>
              <a:rPr lang="ru-RU" i="1" dirty="0" err="1" smtClean="0"/>
              <a:t>політики</a:t>
            </a:r>
            <a:r>
              <a:rPr lang="ru-RU" i="1" dirty="0" smtClean="0"/>
              <a:t>, </a:t>
            </a:r>
            <a:r>
              <a:rPr lang="ru-RU" i="1" dirty="0" err="1" smtClean="0"/>
              <a:t>але</a:t>
            </a:r>
            <a:r>
              <a:rPr lang="ru-RU" i="1" dirty="0" smtClean="0"/>
              <a:t> </a:t>
            </a:r>
            <a:r>
              <a:rPr lang="ru-RU" i="1" dirty="0" err="1" smtClean="0"/>
              <a:t>й</a:t>
            </a:r>
            <a:r>
              <a:rPr lang="ru-RU" i="1" dirty="0" smtClean="0"/>
              <a:t> крен в </a:t>
            </a:r>
            <a:r>
              <a:rPr lang="ru-RU" i="1" dirty="0" err="1" smtClean="0"/>
              <a:t>інший</a:t>
            </a:r>
            <a:r>
              <a:rPr lang="ru-RU" i="1" dirty="0" smtClean="0"/>
              <a:t> </a:t>
            </a:r>
            <a:r>
              <a:rPr lang="ru-RU" i="1" dirty="0" err="1" smtClean="0"/>
              <a:t>бік</a:t>
            </a:r>
            <a:r>
              <a:rPr lang="ru-RU" i="1" dirty="0" smtClean="0"/>
              <a:t> </a:t>
            </a:r>
            <a:r>
              <a:rPr lang="ru-RU" i="1" dirty="0" err="1" smtClean="0"/>
              <a:t>вказаних</a:t>
            </a:r>
            <a:r>
              <a:rPr lang="ru-RU" i="1" dirty="0" smtClean="0"/>
              <a:t> </a:t>
            </a:r>
            <a:r>
              <a:rPr lang="ru-RU" i="1" dirty="0" err="1" smtClean="0"/>
              <a:t>гетьманів</a:t>
            </a:r>
            <a:r>
              <a:rPr lang="ru-RU" i="1" dirty="0" smtClean="0"/>
              <a:t> - на </a:t>
            </a:r>
            <a:r>
              <a:rPr lang="ru-RU" i="1" dirty="0" err="1" smtClean="0"/>
              <a:t>зближення</a:t>
            </a:r>
            <a:r>
              <a:rPr lang="ru-RU" i="1" dirty="0" smtClean="0"/>
              <a:t> </a:t>
            </a:r>
            <a:r>
              <a:rPr lang="ru-RU" i="1" dirty="0" err="1" smtClean="0"/>
              <a:t>із</a:t>
            </a:r>
            <a:r>
              <a:rPr lang="ru-RU" i="1" dirty="0" smtClean="0"/>
              <a:t> </a:t>
            </a:r>
            <a:r>
              <a:rPr lang="ru-RU" i="1" dirty="0" err="1" smtClean="0"/>
              <a:t>Польщею</a:t>
            </a:r>
            <a:r>
              <a:rPr lang="ru-RU" i="1" dirty="0" smtClean="0"/>
              <a:t> </a:t>
            </a:r>
            <a:r>
              <a:rPr lang="ru-RU" i="1" dirty="0" err="1" smtClean="0"/>
              <a:t>чи</a:t>
            </a:r>
            <a:r>
              <a:rPr lang="ru-RU" i="1" dirty="0" smtClean="0"/>
              <a:t> </a:t>
            </a:r>
            <a:r>
              <a:rPr lang="ru-RU" i="1" dirty="0" err="1" smtClean="0"/>
              <a:t>Туреччиною</a:t>
            </a:r>
            <a:r>
              <a:rPr lang="ru-RU" i="1" dirty="0" smtClean="0"/>
              <a:t> </a:t>
            </a:r>
            <a:r>
              <a:rPr lang="ru-RU" i="1" dirty="0" err="1" smtClean="0"/>
              <a:t>теж</a:t>
            </a:r>
            <a:r>
              <a:rPr lang="ru-RU" i="1" dirty="0" smtClean="0"/>
              <a:t> </a:t>
            </a:r>
            <a:r>
              <a:rPr lang="ru-RU" i="1" dirty="0" err="1" smtClean="0"/>
              <a:t>викликав</a:t>
            </a:r>
            <a:r>
              <a:rPr lang="ru-RU" i="1" dirty="0" smtClean="0"/>
              <a:t> </a:t>
            </a:r>
            <a:r>
              <a:rPr lang="ru-RU" i="1" dirty="0" err="1" smtClean="0"/>
              <a:t>спротив</a:t>
            </a:r>
            <a:r>
              <a:rPr lang="ru-RU" i="1" dirty="0" smtClean="0"/>
              <a:t> </a:t>
            </a:r>
            <a:r>
              <a:rPr lang="ru-RU" i="1" dirty="0" err="1" smtClean="0"/>
              <a:t>кальницького</a:t>
            </a:r>
            <a:r>
              <a:rPr lang="ru-RU" i="1" dirty="0" smtClean="0"/>
              <a:t> полковника.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відмовився</a:t>
            </a:r>
            <a:r>
              <a:rPr lang="ru-RU" i="1" dirty="0" smtClean="0"/>
              <a:t> </a:t>
            </a:r>
            <a:r>
              <a:rPr lang="ru-RU" i="1" dirty="0" err="1" smtClean="0"/>
              <a:t>підписувати</a:t>
            </a:r>
            <a:r>
              <a:rPr lang="ru-RU" i="1" dirty="0" smtClean="0"/>
              <a:t> </a:t>
            </a:r>
            <a:r>
              <a:rPr lang="ru-RU" i="1" dirty="0" err="1" smtClean="0"/>
              <a:t>укладений</a:t>
            </a:r>
            <a:r>
              <a:rPr lang="ru-RU" i="1" dirty="0" smtClean="0"/>
              <a:t> І. </a:t>
            </a:r>
            <a:r>
              <a:rPr lang="ru-RU" i="1" dirty="0" err="1" smtClean="0"/>
              <a:t>Виговським</a:t>
            </a:r>
            <a:r>
              <a:rPr lang="ru-RU" i="1" dirty="0" smtClean="0"/>
              <a:t> </a:t>
            </a:r>
            <a:r>
              <a:rPr lang="ru-RU" i="1" dirty="0" err="1" smtClean="0"/>
              <a:t>Гадяцький</a:t>
            </a:r>
            <a:r>
              <a:rPr lang="ru-RU" i="1" dirty="0" smtClean="0"/>
              <a:t> </a:t>
            </a:r>
            <a:r>
              <a:rPr lang="ru-RU" i="1" dirty="0" err="1" smtClean="0"/>
              <a:t>договір</a:t>
            </a:r>
            <a:r>
              <a:rPr lang="ru-RU" i="1" dirty="0" smtClean="0"/>
              <a:t> (6.9.1658 р.). А в 1660 р.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виступив</a:t>
            </a:r>
            <a:r>
              <a:rPr lang="ru-RU" i="1" dirty="0" smtClean="0"/>
              <a:t> </a:t>
            </a:r>
            <a:r>
              <a:rPr lang="ru-RU" i="1" dirty="0" err="1" smtClean="0"/>
              <a:t>проти</a:t>
            </a:r>
            <a:r>
              <a:rPr lang="ru-RU" i="1" dirty="0" smtClean="0"/>
              <a:t> </a:t>
            </a:r>
            <a:r>
              <a:rPr lang="ru-RU" i="1" dirty="0" err="1" smtClean="0"/>
              <a:t>Слободищенського</a:t>
            </a:r>
            <a:r>
              <a:rPr lang="ru-RU" i="1" dirty="0" smtClean="0"/>
              <a:t> трактату, </a:t>
            </a:r>
            <a:r>
              <a:rPr lang="ru-RU" i="1" dirty="0" err="1" smtClean="0"/>
              <a:t>підписаного</a:t>
            </a:r>
            <a:r>
              <a:rPr lang="ru-RU" i="1" dirty="0" smtClean="0"/>
              <a:t> Ю. </a:t>
            </a:r>
            <a:r>
              <a:rPr lang="ru-RU" i="1" dirty="0" err="1" smtClean="0"/>
              <a:t>Хмельницьким</a:t>
            </a:r>
            <a:r>
              <a:rPr lang="ru-RU" i="1" dirty="0" smtClean="0"/>
              <a:t>.  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У </a:t>
            </a:r>
            <a:r>
              <a:rPr lang="ru-RU" i="1" dirty="0" smtClean="0"/>
              <a:t>роки </a:t>
            </a:r>
            <a:r>
              <a:rPr lang="ru-RU" i="1" dirty="0" err="1" smtClean="0"/>
              <a:t>Руїни</a:t>
            </a:r>
            <a:r>
              <a:rPr lang="ru-RU" i="1" dirty="0" smtClean="0"/>
              <a:t>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послідовно</a:t>
            </a:r>
            <a:r>
              <a:rPr lang="ru-RU" i="1" dirty="0" smtClean="0"/>
              <a:t> </a:t>
            </a:r>
            <a:r>
              <a:rPr lang="ru-RU" i="1" dirty="0" err="1" smtClean="0"/>
              <a:t>шукає</a:t>
            </a:r>
            <a:r>
              <a:rPr lang="ru-RU" i="1" dirty="0" smtClean="0"/>
              <a:t> </a:t>
            </a:r>
            <a:r>
              <a:rPr lang="ru-RU" i="1" dirty="0" err="1" smtClean="0"/>
              <a:t>найкращий</a:t>
            </a:r>
            <a:r>
              <a:rPr lang="ru-RU" i="1" dirty="0" smtClean="0"/>
              <a:t> шлях для </a:t>
            </a:r>
            <a:r>
              <a:rPr lang="ru-RU" i="1" dirty="0" err="1" smtClean="0"/>
              <a:t>України</a:t>
            </a:r>
            <a:r>
              <a:rPr lang="ru-RU" i="1" dirty="0" smtClean="0"/>
              <a:t>. </a:t>
            </a:r>
            <a:r>
              <a:rPr lang="ru-RU" i="1" dirty="0" err="1" smtClean="0"/>
              <a:t>Далекоглядний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хитрий</a:t>
            </a:r>
            <a:r>
              <a:rPr lang="ru-RU" i="1" dirty="0" smtClean="0"/>
              <a:t> </a:t>
            </a:r>
            <a:r>
              <a:rPr lang="ru-RU" i="1" dirty="0" err="1" smtClean="0"/>
              <a:t>політик</a:t>
            </a:r>
            <a:r>
              <a:rPr lang="ru-RU" i="1" dirty="0" smtClean="0"/>
              <a:t>, як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полководець</a:t>
            </a:r>
            <a:r>
              <a:rPr lang="ru-RU" i="1" dirty="0" smtClean="0"/>
              <a:t>, </a:t>
            </a:r>
            <a:r>
              <a:rPr lang="ru-RU" i="1" dirty="0" err="1" smtClean="0"/>
              <a:t>він</a:t>
            </a:r>
            <a:r>
              <a:rPr lang="ru-RU" i="1" dirty="0" smtClean="0"/>
              <a:t> </a:t>
            </a:r>
            <a:r>
              <a:rPr lang="ru-RU" i="1" dirty="0" err="1" smtClean="0"/>
              <a:t>прагнув</a:t>
            </a:r>
            <a:r>
              <a:rPr lang="ru-RU" i="1" dirty="0" smtClean="0"/>
              <a:t> до мирного </a:t>
            </a:r>
            <a:r>
              <a:rPr lang="ru-RU" i="1" dirty="0" err="1" smtClean="0"/>
              <a:t>розв'язання</a:t>
            </a:r>
            <a:r>
              <a:rPr lang="ru-RU" i="1" dirty="0" smtClean="0"/>
              <a:t> </a:t>
            </a:r>
            <a:r>
              <a:rPr lang="ru-RU" i="1" dirty="0" err="1" smtClean="0"/>
              <a:t>ситуацій</a:t>
            </a:r>
            <a:r>
              <a:rPr lang="ru-RU" i="1" dirty="0" smtClean="0"/>
              <a:t>, </a:t>
            </a:r>
            <a:r>
              <a:rPr lang="ru-RU" i="1" dirty="0" err="1" smtClean="0"/>
              <a:t>але</a:t>
            </a:r>
            <a:r>
              <a:rPr lang="ru-RU" i="1" dirty="0" smtClean="0"/>
              <a:t> </a:t>
            </a:r>
            <a:r>
              <a:rPr lang="ru-RU" i="1" dirty="0" err="1" smtClean="0"/>
              <a:t>ніколи</a:t>
            </a:r>
            <a:r>
              <a:rPr lang="ru-RU" i="1" dirty="0" smtClean="0"/>
              <a:t> не </a:t>
            </a:r>
            <a:r>
              <a:rPr lang="ru-RU" i="1" dirty="0" err="1" smtClean="0"/>
              <a:t>йшов</a:t>
            </a:r>
            <a:r>
              <a:rPr lang="ru-RU" i="1" dirty="0" smtClean="0"/>
              <a:t> на </a:t>
            </a:r>
            <a:r>
              <a:rPr lang="ru-RU" i="1" dirty="0" err="1" smtClean="0"/>
              <a:t>компроміс</a:t>
            </a:r>
            <a:r>
              <a:rPr lang="ru-RU" i="1" dirty="0" smtClean="0"/>
              <a:t>. У </a:t>
            </a:r>
            <a:r>
              <a:rPr lang="ru-RU" i="1" dirty="0" err="1" smtClean="0"/>
              <a:t>січні</a:t>
            </a:r>
            <a:r>
              <a:rPr lang="ru-RU" i="1" dirty="0" smtClean="0"/>
              <a:t> 1660 р.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бере</a:t>
            </a:r>
            <a:r>
              <a:rPr lang="ru-RU" i="1" dirty="0" smtClean="0"/>
              <a:t> участь у </a:t>
            </a:r>
            <a:r>
              <a:rPr lang="ru-RU" i="1" dirty="0" err="1" smtClean="0"/>
              <a:t>операціях</a:t>
            </a:r>
            <a:r>
              <a:rPr lang="ru-RU" i="1" dirty="0" smtClean="0"/>
              <a:t> </a:t>
            </a:r>
            <a:r>
              <a:rPr lang="ru-RU" i="1" dirty="0" err="1" smtClean="0"/>
              <a:t>російсько-козацьких</a:t>
            </a:r>
            <a:r>
              <a:rPr lang="ru-RU" i="1" dirty="0" smtClean="0"/>
              <a:t> </a:t>
            </a:r>
            <a:r>
              <a:rPr lang="ru-RU" i="1" dirty="0" err="1" smtClean="0"/>
              <a:t>військ</a:t>
            </a:r>
            <a:r>
              <a:rPr lang="ru-RU" i="1" dirty="0" smtClean="0"/>
              <a:t> </a:t>
            </a:r>
            <a:r>
              <a:rPr lang="ru-RU" i="1" dirty="0" err="1" smtClean="0"/>
              <a:t>проти</a:t>
            </a:r>
            <a:r>
              <a:rPr lang="ru-RU" i="1" dirty="0" smtClean="0"/>
              <a:t> </a:t>
            </a:r>
            <a:r>
              <a:rPr lang="ru-RU" i="1" dirty="0" err="1" smtClean="0"/>
              <a:t>поляків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Виговського</a:t>
            </a:r>
            <a:r>
              <a:rPr lang="ru-RU" i="1" dirty="0" smtClean="0"/>
              <a:t>. Разом </a:t>
            </a:r>
            <a:r>
              <a:rPr lang="ru-RU" i="1" dirty="0" err="1" smtClean="0"/>
              <a:t>зі</a:t>
            </a:r>
            <a:r>
              <a:rPr lang="ru-RU" i="1" dirty="0" smtClean="0"/>
              <a:t> </a:t>
            </a:r>
            <a:r>
              <a:rPr lang="ru-RU" i="1" dirty="0" err="1" smtClean="0"/>
              <a:t>своїми</a:t>
            </a:r>
            <a:r>
              <a:rPr lang="ru-RU" i="1" dirty="0" smtClean="0"/>
              <a:t> соратниками </a:t>
            </a:r>
            <a:r>
              <a:rPr lang="ru-RU" i="1" dirty="0" err="1" smtClean="0"/>
              <a:t>останніх</a:t>
            </a:r>
            <a:r>
              <a:rPr lang="ru-RU" i="1" dirty="0" smtClean="0"/>
              <a:t> </a:t>
            </a:r>
            <a:r>
              <a:rPr lang="ru-RU" i="1" dirty="0" err="1" smtClean="0"/>
              <a:t>років</a:t>
            </a:r>
            <a:r>
              <a:rPr lang="ru-RU" i="1" dirty="0" smtClean="0"/>
              <a:t> - О. Гоголем, М. </a:t>
            </a:r>
            <a:r>
              <a:rPr lang="ru-RU" i="1" dirty="0" err="1" smtClean="0"/>
              <a:t>Ханенком</a:t>
            </a:r>
            <a:r>
              <a:rPr lang="ru-RU" i="1" dirty="0" smtClean="0"/>
              <a:t> - </a:t>
            </a:r>
            <a:r>
              <a:rPr lang="ru-RU" i="1" dirty="0" err="1" smtClean="0"/>
              <a:t>він</a:t>
            </a:r>
            <a:r>
              <a:rPr lang="ru-RU" i="1" dirty="0" smtClean="0"/>
              <a:t> </a:t>
            </a:r>
            <a:r>
              <a:rPr lang="ru-RU" i="1" dirty="0" err="1" smtClean="0"/>
              <a:t>зупиняє</a:t>
            </a:r>
            <a:r>
              <a:rPr lang="ru-RU" i="1" dirty="0" smtClean="0"/>
              <a:t> </a:t>
            </a:r>
            <a:r>
              <a:rPr lang="ru-RU" i="1" dirty="0" err="1" smtClean="0"/>
              <a:t>польський</a:t>
            </a:r>
            <a:r>
              <a:rPr lang="ru-RU" i="1" dirty="0" smtClean="0"/>
              <a:t> </a:t>
            </a:r>
            <a:r>
              <a:rPr lang="ru-RU" i="1" dirty="0" err="1" smtClean="0"/>
              <a:t>похід</a:t>
            </a:r>
            <a:r>
              <a:rPr lang="ru-RU" i="1" dirty="0" smtClean="0"/>
              <a:t> в </a:t>
            </a:r>
            <a:r>
              <a:rPr lang="ru-RU" i="1" dirty="0" err="1" smtClean="0"/>
              <a:t>Брацлавщину</a:t>
            </a:r>
            <a:r>
              <a:rPr lang="ru-RU" i="1" dirty="0" smtClean="0"/>
              <a:t>. В 1661 р. </a:t>
            </a:r>
            <a:r>
              <a:rPr lang="ru-RU" i="1" dirty="0" err="1" smtClean="0"/>
              <a:t>Богун</a:t>
            </a:r>
            <a:r>
              <a:rPr lang="ru-RU" i="1" dirty="0" smtClean="0"/>
              <a:t> значиться полковником семи </a:t>
            </a:r>
            <a:r>
              <a:rPr lang="ru-RU" i="1" dirty="0" err="1" smtClean="0"/>
              <a:t>хоругов</a:t>
            </a:r>
            <a:r>
              <a:rPr lang="ru-RU" i="1" dirty="0" smtClean="0"/>
              <a:t> </a:t>
            </a:r>
            <a:r>
              <a:rPr lang="ru-RU" i="1" dirty="0" err="1" smtClean="0"/>
              <a:t>війська</a:t>
            </a:r>
            <a:r>
              <a:rPr lang="ru-RU" i="1" dirty="0" smtClean="0"/>
              <a:t> </a:t>
            </a:r>
            <a:r>
              <a:rPr lang="ru-RU" i="1" u="sng" dirty="0" err="1" smtClean="0"/>
              <a:t>князівства</a:t>
            </a:r>
            <a:r>
              <a:rPr lang="ru-RU" i="1" u="sng" dirty="0" smtClean="0"/>
              <a:t> </a:t>
            </a:r>
            <a:r>
              <a:rPr lang="ru-RU" i="1" u="sng" dirty="0" err="1" smtClean="0"/>
              <a:t>Литовського</a:t>
            </a:r>
            <a:r>
              <a:rPr lang="ru-RU" i="1" dirty="0" smtClean="0"/>
              <a:t>. 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 </a:t>
            </a:r>
            <a:r>
              <a:rPr lang="ru-RU" i="1" dirty="0" err="1" smtClean="0"/>
              <a:t>Можливо</a:t>
            </a:r>
            <a:r>
              <a:rPr lang="ru-RU" i="1" dirty="0" smtClean="0"/>
              <a:t>, поляки </a:t>
            </a:r>
            <a:r>
              <a:rPr lang="ru-RU" i="1" dirty="0" err="1" smtClean="0"/>
              <a:t>вирішили</a:t>
            </a:r>
            <a:r>
              <a:rPr lang="ru-RU" i="1" dirty="0" smtClean="0"/>
              <a:t> </a:t>
            </a:r>
            <a:r>
              <a:rPr lang="ru-RU" i="1" dirty="0" err="1" smtClean="0"/>
              <a:t>усунути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України</a:t>
            </a:r>
            <a:r>
              <a:rPr lang="ru-RU" i="1" dirty="0" smtClean="0"/>
              <a:t> </a:t>
            </a:r>
            <a:r>
              <a:rPr lang="ru-RU" i="1" dirty="0" err="1" smtClean="0"/>
              <a:t>небезпечного</a:t>
            </a:r>
            <a:r>
              <a:rPr lang="ru-RU" i="1" dirty="0" smtClean="0"/>
              <a:t> полковника; </a:t>
            </a:r>
            <a:r>
              <a:rPr lang="ru-RU" i="1" dirty="0" err="1" smtClean="0"/>
              <a:t>можливо</a:t>
            </a:r>
            <a:r>
              <a:rPr lang="ru-RU" i="1" dirty="0" smtClean="0"/>
              <a:t>, </a:t>
            </a:r>
            <a:r>
              <a:rPr lang="ru-RU" i="1" dirty="0" err="1" smtClean="0"/>
              <a:t>він</a:t>
            </a:r>
            <a:r>
              <a:rPr lang="ru-RU" i="1" dirty="0" smtClean="0"/>
              <a:t> сам не </a:t>
            </a:r>
            <a:r>
              <a:rPr lang="ru-RU" i="1" dirty="0" err="1" smtClean="0"/>
              <a:t>схотів</a:t>
            </a:r>
            <a:r>
              <a:rPr lang="ru-RU" i="1" dirty="0" smtClean="0"/>
              <a:t> </a:t>
            </a:r>
            <a:r>
              <a:rPr lang="ru-RU" i="1" dirty="0" err="1" smtClean="0"/>
              <a:t>залишатися</a:t>
            </a:r>
            <a:r>
              <a:rPr lang="ru-RU" i="1" dirty="0" smtClean="0"/>
              <a:t> </a:t>
            </a:r>
            <a:r>
              <a:rPr lang="ru-RU" i="1" dirty="0" err="1" smtClean="0"/>
              <a:t>вдома</a:t>
            </a:r>
            <a:r>
              <a:rPr lang="ru-RU" i="1" dirty="0" smtClean="0"/>
              <a:t>, де </a:t>
            </a:r>
            <a:r>
              <a:rPr lang="ru-RU" i="1" dirty="0" err="1" smtClean="0"/>
              <a:t>справи</a:t>
            </a:r>
            <a:r>
              <a:rPr lang="ru-RU" i="1" dirty="0" smtClean="0"/>
              <a:t> </a:t>
            </a:r>
            <a:r>
              <a:rPr lang="ru-RU" i="1" dirty="0" err="1" smtClean="0"/>
              <a:t>йшли</a:t>
            </a:r>
            <a:r>
              <a:rPr lang="ru-RU" i="1" dirty="0" smtClean="0"/>
              <a:t> не так як </a:t>
            </a:r>
            <a:r>
              <a:rPr lang="ru-RU" i="1" dirty="0" err="1" smtClean="0"/>
              <a:t>йому</a:t>
            </a:r>
            <a:r>
              <a:rPr lang="ru-RU" i="1" dirty="0" smtClean="0"/>
              <a:t> </a:t>
            </a:r>
            <a:r>
              <a:rPr lang="ru-RU" i="1" dirty="0" err="1" smtClean="0"/>
              <a:t>хотілося</a:t>
            </a:r>
            <a:r>
              <a:rPr lang="ru-RU" i="1" dirty="0" smtClean="0"/>
              <a:t>, </a:t>
            </a:r>
            <a:r>
              <a:rPr lang="ru-RU" i="1" dirty="0" err="1" smtClean="0"/>
              <a:t>всупереч</a:t>
            </a:r>
            <a:r>
              <a:rPr lang="ru-RU" i="1" dirty="0" smtClean="0"/>
              <a:t>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сподіванням</a:t>
            </a:r>
            <a:r>
              <a:rPr lang="ru-RU" i="1" dirty="0" smtClean="0"/>
              <a:t>. </a:t>
            </a:r>
            <a:r>
              <a:rPr lang="ru-RU" i="1" dirty="0" err="1" smtClean="0"/>
              <a:t>Або</a:t>
            </a:r>
            <a:r>
              <a:rPr lang="ru-RU" i="1" dirty="0" smtClean="0"/>
              <a:t> ж </a:t>
            </a:r>
            <a:r>
              <a:rPr lang="ru-RU" i="1" dirty="0" err="1" smtClean="0"/>
              <a:t>з</a:t>
            </a:r>
            <a:r>
              <a:rPr lang="ru-RU" i="1" dirty="0" smtClean="0"/>
              <a:t> самого початку </a:t>
            </a:r>
            <a:r>
              <a:rPr lang="ru-RU" i="1" dirty="0" err="1" smtClean="0"/>
              <a:t>це</a:t>
            </a:r>
            <a:r>
              <a:rPr lang="ru-RU" i="1" dirty="0" smtClean="0"/>
              <a:t> </a:t>
            </a:r>
            <a:r>
              <a:rPr lang="ru-RU" i="1" dirty="0" err="1" smtClean="0"/>
              <a:t>був</a:t>
            </a:r>
            <a:r>
              <a:rPr lang="ru-RU" i="1" dirty="0" smtClean="0"/>
              <a:t> наперед </a:t>
            </a:r>
            <a:r>
              <a:rPr lang="ru-RU" i="1" dirty="0" err="1" smtClean="0"/>
              <a:t>задуманий</a:t>
            </a:r>
            <a:r>
              <a:rPr lang="ru-RU" i="1" dirty="0" smtClean="0"/>
              <a:t> план.  У всякому </a:t>
            </a:r>
            <a:r>
              <a:rPr lang="ru-RU" i="1" dirty="0" err="1" smtClean="0"/>
              <a:t>разі</a:t>
            </a:r>
            <a:r>
              <a:rPr lang="ru-RU" i="1" dirty="0" smtClean="0"/>
              <a:t>, </a:t>
            </a:r>
            <a:r>
              <a:rPr lang="ru-RU" i="1" dirty="0" err="1" smtClean="0"/>
              <a:t>він</a:t>
            </a:r>
            <a:r>
              <a:rPr lang="ru-RU" i="1" dirty="0" smtClean="0"/>
              <a:t> служить у </a:t>
            </a:r>
            <a:r>
              <a:rPr lang="ru-RU" i="1" dirty="0" err="1" smtClean="0"/>
              <a:t>литовському</a:t>
            </a:r>
            <a:r>
              <a:rPr lang="ru-RU" i="1" dirty="0" smtClean="0"/>
              <a:t> </a:t>
            </a:r>
            <a:r>
              <a:rPr lang="ru-RU" i="1" dirty="0" err="1" smtClean="0"/>
              <a:t>війську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, очевидно, </a:t>
            </a:r>
            <a:r>
              <a:rPr lang="ru-RU" i="1" dirty="0" err="1" smtClean="0"/>
              <a:t>бере</a:t>
            </a:r>
            <a:r>
              <a:rPr lang="ru-RU" i="1" dirty="0" smtClean="0"/>
              <a:t> участь у </a:t>
            </a:r>
            <a:r>
              <a:rPr lang="ru-RU" i="1" dirty="0" err="1" smtClean="0"/>
              <a:t>конфедерації</a:t>
            </a:r>
            <a:r>
              <a:rPr lang="ru-RU" i="1" dirty="0" smtClean="0"/>
              <a:t>, одним </a:t>
            </a:r>
            <a:r>
              <a:rPr lang="ru-RU" i="1" dirty="0" err="1" smtClean="0"/>
              <a:t>із</a:t>
            </a:r>
            <a:r>
              <a:rPr lang="ru-RU" i="1" dirty="0" smtClean="0"/>
              <a:t> </a:t>
            </a:r>
            <a:r>
              <a:rPr lang="ru-RU" i="1" dirty="0" err="1" smtClean="0"/>
              <a:t>пунктів</a:t>
            </a:r>
            <a:r>
              <a:rPr lang="ru-RU" i="1" dirty="0" smtClean="0"/>
              <a:t> </a:t>
            </a:r>
            <a:r>
              <a:rPr lang="ru-RU" i="1" dirty="0" err="1" smtClean="0"/>
              <a:t>якої</a:t>
            </a:r>
            <a:r>
              <a:rPr lang="ru-RU" i="1" dirty="0" smtClean="0"/>
              <a:t> </a:t>
            </a:r>
            <a:r>
              <a:rPr lang="ru-RU" i="1" dirty="0" err="1" smtClean="0"/>
              <a:t>значилася</a:t>
            </a:r>
            <a:r>
              <a:rPr lang="ru-RU" i="1" dirty="0" smtClean="0"/>
              <a:t> </a:t>
            </a:r>
            <a:r>
              <a:rPr lang="ru-RU" i="1" dirty="0" err="1" smtClean="0"/>
              <a:t>вимога</a:t>
            </a:r>
            <a:r>
              <a:rPr lang="ru-RU" i="1" dirty="0" smtClean="0"/>
              <a:t> </a:t>
            </a:r>
            <a:r>
              <a:rPr lang="ru-RU" i="1" dirty="0" err="1" smtClean="0"/>
              <a:t>припинення</a:t>
            </a:r>
            <a:r>
              <a:rPr lang="ru-RU" i="1" dirty="0" smtClean="0"/>
              <a:t> </a:t>
            </a:r>
            <a:r>
              <a:rPr lang="ru-RU" i="1" dirty="0" err="1" smtClean="0"/>
              <a:t>війни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Московією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Чому</a:t>
            </a:r>
            <a:r>
              <a:rPr lang="ru-RU" dirty="0" smtClean="0"/>
              <a:t> </a:t>
            </a:r>
            <a:r>
              <a:rPr lang="ru-RU" dirty="0" err="1" smtClean="0"/>
              <a:t>Іван</a:t>
            </a:r>
            <a:r>
              <a:rPr lang="ru-RU" dirty="0" smtClean="0"/>
              <a:t> </a:t>
            </a:r>
            <a:r>
              <a:rPr lang="ru-RU" dirty="0" err="1" smtClean="0"/>
              <a:t>Богун</a:t>
            </a:r>
            <a:r>
              <a:rPr lang="ru-RU" dirty="0" smtClean="0"/>
              <a:t> </a:t>
            </a:r>
            <a:r>
              <a:rPr lang="ru-RU" dirty="0" err="1" smtClean="0"/>
              <a:t>потрапив</a:t>
            </a:r>
            <a:r>
              <a:rPr lang="ru-RU" dirty="0" smtClean="0"/>
              <a:t> у </a:t>
            </a:r>
            <a:r>
              <a:rPr lang="ru-RU" dirty="0" err="1" smtClean="0"/>
              <a:t>литовське</a:t>
            </a:r>
            <a:r>
              <a:rPr lang="ru-RU" dirty="0" smtClean="0"/>
              <a:t> </a:t>
            </a:r>
            <a:r>
              <a:rPr lang="ru-RU" dirty="0" err="1" smtClean="0"/>
              <a:t>військо</a:t>
            </a:r>
            <a:r>
              <a:rPr lang="ru-RU" dirty="0" smtClean="0"/>
              <a:t>?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52864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/>
              <a:t>Весною 1662 р. </a:t>
            </a:r>
            <a:r>
              <a:rPr lang="ru-RU" i="1" dirty="0" err="1" smtClean="0"/>
              <a:t>Богун</a:t>
            </a:r>
            <a:r>
              <a:rPr lang="ru-RU" i="1" dirty="0" smtClean="0"/>
              <a:t> на </a:t>
            </a:r>
            <a:r>
              <a:rPr lang="ru-RU" i="1" dirty="0" err="1" smtClean="0"/>
              <a:t>деякий</a:t>
            </a:r>
            <a:r>
              <a:rPr lang="ru-RU" i="1" dirty="0" smtClean="0"/>
              <a:t> час </a:t>
            </a:r>
            <a:r>
              <a:rPr lang="ru-RU" i="1" dirty="0" err="1" smtClean="0"/>
              <a:t>повертається</a:t>
            </a:r>
            <a:r>
              <a:rPr lang="ru-RU" i="1" dirty="0" smtClean="0"/>
              <a:t> в </a:t>
            </a:r>
            <a:r>
              <a:rPr lang="ru-RU" i="1" dirty="0" err="1" smtClean="0"/>
              <a:t>Україну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Ю. </a:t>
            </a:r>
            <a:r>
              <a:rPr lang="ru-RU" i="1" dirty="0" err="1" smtClean="0"/>
              <a:t>Хмельницький</a:t>
            </a:r>
            <a:r>
              <a:rPr lang="ru-RU" i="1" dirty="0" smtClean="0"/>
              <a:t> </a:t>
            </a:r>
            <a:r>
              <a:rPr lang="ru-RU" i="1" dirty="0" err="1" smtClean="0"/>
              <a:t>залучає</a:t>
            </a:r>
            <a:r>
              <a:rPr lang="ru-RU" i="1" dirty="0" smtClean="0"/>
              <a:t> </a:t>
            </a:r>
            <a:r>
              <a:rPr lang="ru-RU" i="1" dirty="0" err="1" smtClean="0"/>
              <a:t>його</a:t>
            </a:r>
            <a:r>
              <a:rPr lang="ru-RU" i="1" dirty="0" smtClean="0"/>
              <a:t> до </a:t>
            </a:r>
            <a:r>
              <a:rPr lang="ru-RU" i="1" dirty="0" err="1" smtClean="0"/>
              <a:t>воєнних</a:t>
            </a:r>
            <a:r>
              <a:rPr lang="ru-RU" i="1" dirty="0" smtClean="0"/>
              <a:t> </a:t>
            </a:r>
            <a:r>
              <a:rPr lang="ru-RU" i="1" dirty="0" err="1" smtClean="0"/>
              <a:t>дій</a:t>
            </a:r>
            <a:r>
              <a:rPr lang="ru-RU" i="1" dirty="0" smtClean="0"/>
              <a:t> на </a:t>
            </a:r>
            <a:r>
              <a:rPr lang="ru-RU" i="1" dirty="0" err="1" smtClean="0"/>
              <a:t>Лівобережжі</a:t>
            </a:r>
            <a:r>
              <a:rPr lang="ru-RU" i="1" dirty="0" smtClean="0"/>
              <a:t>. Але в </a:t>
            </a:r>
            <a:r>
              <a:rPr lang="ru-RU" i="1" dirty="0" err="1" smtClean="0"/>
              <a:t>цих</a:t>
            </a:r>
            <a:r>
              <a:rPr lang="ru-RU" i="1" dirty="0" smtClean="0"/>
              <a:t> боях </a:t>
            </a:r>
            <a:r>
              <a:rPr lang="ru-RU" i="1" dirty="0" err="1" smtClean="0"/>
              <a:t>славетний</a:t>
            </a:r>
            <a:r>
              <a:rPr lang="ru-RU" i="1" dirty="0" smtClean="0"/>
              <a:t> </a:t>
            </a:r>
            <a:r>
              <a:rPr lang="ru-RU" i="1" dirty="0" err="1" smtClean="0"/>
              <a:t>козак</a:t>
            </a:r>
            <a:r>
              <a:rPr lang="ru-RU" i="1" dirty="0" smtClean="0"/>
              <a:t> не </a:t>
            </a:r>
            <a:r>
              <a:rPr lang="ru-RU" i="1" dirty="0" err="1" smtClean="0"/>
              <a:t>виявляє</a:t>
            </a:r>
            <a:r>
              <a:rPr lang="ru-RU" i="1" dirty="0" smtClean="0"/>
              <a:t> </a:t>
            </a:r>
            <a:r>
              <a:rPr lang="ru-RU" i="1" dirty="0" err="1" smtClean="0"/>
              <a:t>активності</a:t>
            </a:r>
            <a:r>
              <a:rPr lang="ru-RU" i="1" dirty="0" smtClean="0"/>
              <a:t> </a:t>
            </a:r>
            <a:r>
              <a:rPr lang="ru-RU" i="1" dirty="0" err="1" smtClean="0"/>
              <a:t>й</a:t>
            </a:r>
            <a:r>
              <a:rPr lang="ru-RU" i="1" dirty="0" smtClean="0"/>
              <a:t> </a:t>
            </a:r>
            <a:r>
              <a:rPr lang="ru-RU" i="1" dirty="0" err="1" smtClean="0"/>
              <a:t>гетьман</a:t>
            </a:r>
            <a:r>
              <a:rPr lang="ru-RU" i="1" dirty="0" smtClean="0"/>
              <a:t> </a:t>
            </a:r>
            <a:r>
              <a:rPr lang="ru-RU" i="1" dirty="0" err="1" smtClean="0"/>
              <a:t>відправляє</a:t>
            </a:r>
            <a:r>
              <a:rPr lang="ru-RU" i="1" dirty="0" smtClean="0"/>
              <a:t> </a:t>
            </a:r>
            <a:r>
              <a:rPr lang="ru-RU" i="1" dirty="0" err="1" smtClean="0"/>
              <a:t>його</a:t>
            </a:r>
            <a:r>
              <a:rPr lang="ru-RU" i="1" dirty="0" smtClean="0"/>
              <a:t> до </a:t>
            </a:r>
            <a:r>
              <a:rPr lang="ru-RU" i="1" dirty="0" err="1" smtClean="0"/>
              <a:t>Польщі</a:t>
            </a:r>
            <a:r>
              <a:rPr lang="ru-RU" i="1" dirty="0" smtClean="0"/>
              <a:t>. </a:t>
            </a:r>
            <a:r>
              <a:rPr lang="ru-RU" i="1" dirty="0" err="1" smtClean="0"/>
              <a:t>Незабаром</a:t>
            </a:r>
            <a:r>
              <a:rPr lang="ru-RU" i="1" dirty="0" smtClean="0"/>
              <a:t> </a:t>
            </a:r>
            <a:r>
              <a:rPr lang="ru-RU" i="1" dirty="0" err="1" smtClean="0"/>
              <a:t>кальницький</a:t>
            </a:r>
            <a:r>
              <a:rPr lang="ru-RU" i="1" dirty="0" smtClean="0"/>
              <a:t> полковник І.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був</a:t>
            </a:r>
            <a:r>
              <a:rPr lang="ru-RU" i="1" dirty="0" smtClean="0"/>
              <a:t> </a:t>
            </a:r>
            <a:r>
              <a:rPr lang="ru-RU" i="1" dirty="0" err="1" smtClean="0"/>
              <a:t>ув'язнений</a:t>
            </a:r>
            <a:r>
              <a:rPr lang="ru-RU" i="1" dirty="0" smtClean="0"/>
              <a:t> </a:t>
            </a:r>
            <a:r>
              <a:rPr lang="ru-RU" i="1" dirty="0" smtClean="0"/>
              <a:t>поляками.</a:t>
            </a:r>
          </a:p>
          <a:p>
            <a:pPr algn="ctr">
              <a:buNone/>
            </a:pPr>
            <a:r>
              <a:rPr lang="ru-RU" u="sng" dirty="0" smtClean="0"/>
              <a:t> </a:t>
            </a:r>
            <a:r>
              <a:rPr lang="ru-RU" i="1" dirty="0" smtClean="0"/>
              <a:t>Але </a:t>
            </a:r>
            <a:r>
              <a:rPr lang="ru-RU" i="1" dirty="0" err="1" smtClean="0"/>
              <a:t>він</a:t>
            </a:r>
            <a:r>
              <a:rPr lang="ru-RU" i="1" dirty="0" smtClean="0"/>
              <a:t> </a:t>
            </a:r>
            <a:r>
              <a:rPr lang="ru-RU" i="1" dirty="0" err="1" smtClean="0"/>
              <a:t>потрібен</a:t>
            </a:r>
            <a:r>
              <a:rPr lang="ru-RU" i="1" dirty="0" smtClean="0"/>
              <a:t> </a:t>
            </a:r>
            <a:r>
              <a:rPr lang="ru-RU" i="1" dirty="0" err="1" smtClean="0"/>
              <a:t>був</a:t>
            </a:r>
            <a:r>
              <a:rPr lang="ru-RU" i="1" dirty="0" smtClean="0"/>
              <a:t> </a:t>
            </a:r>
            <a:r>
              <a:rPr lang="ru-RU" i="1" dirty="0" err="1" smtClean="0"/>
              <a:t>Україні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це</a:t>
            </a:r>
            <a:r>
              <a:rPr lang="ru-RU" i="1" dirty="0" smtClean="0"/>
              <a:t> добре </a:t>
            </a:r>
            <a:r>
              <a:rPr lang="ru-RU" i="1" dirty="0" err="1" smtClean="0"/>
              <a:t>зрозумів</a:t>
            </a:r>
            <a:r>
              <a:rPr lang="ru-RU" i="1" dirty="0" smtClean="0"/>
              <a:t> П. Тетеря. </a:t>
            </a:r>
            <a:r>
              <a:rPr lang="ru-RU" i="1" dirty="0" err="1" smtClean="0"/>
              <a:t>Ще</a:t>
            </a:r>
            <a:r>
              <a:rPr lang="ru-RU" i="1" dirty="0" smtClean="0"/>
              <a:t> до </a:t>
            </a:r>
            <a:r>
              <a:rPr lang="ru-RU" i="1" dirty="0" err="1" smtClean="0"/>
              <a:t>отримання</a:t>
            </a:r>
            <a:r>
              <a:rPr lang="ru-RU" i="1" dirty="0" smtClean="0"/>
              <a:t> </a:t>
            </a:r>
            <a:r>
              <a:rPr lang="ru-RU" i="1" dirty="0" err="1" smtClean="0"/>
              <a:t>гетьманської</a:t>
            </a:r>
            <a:r>
              <a:rPr lang="ru-RU" i="1" dirty="0" smtClean="0"/>
              <a:t> </a:t>
            </a:r>
            <a:r>
              <a:rPr lang="ru-RU" i="1" dirty="0" err="1" smtClean="0"/>
              <a:t>булави</a:t>
            </a:r>
            <a:r>
              <a:rPr lang="ru-RU" i="1" dirty="0" smtClean="0"/>
              <a:t> П. Тетеря просить </a:t>
            </a:r>
            <a:r>
              <a:rPr lang="ru-RU" i="1" dirty="0" err="1" smtClean="0"/>
              <a:t>польського</a:t>
            </a:r>
            <a:r>
              <a:rPr lang="ru-RU" i="1" dirty="0" smtClean="0"/>
              <a:t> короля </a:t>
            </a:r>
            <a:r>
              <a:rPr lang="ru-RU" i="1" dirty="0" err="1" smtClean="0"/>
              <a:t>відпустити</a:t>
            </a:r>
            <a:r>
              <a:rPr lang="ru-RU" i="1" dirty="0" smtClean="0"/>
              <a:t> </a:t>
            </a:r>
            <a:r>
              <a:rPr lang="ru-RU" i="1" dirty="0" err="1" smtClean="0"/>
              <a:t>уславненого</a:t>
            </a:r>
            <a:r>
              <a:rPr lang="ru-RU" i="1" dirty="0" smtClean="0"/>
              <a:t> полковника. Ян Казимир в 1663 р. </a:t>
            </a:r>
            <a:r>
              <a:rPr lang="ru-RU" i="1" dirty="0" err="1" smtClean="0"/>
              <a:t>звільняє</a:t>
            </a:r>
            <a:r>
              <a:rPr lang="ru-RU" i="1" dirty="0" smtClean="0"/>
              <a:t> І. </a:t>
            </a:r>
            <a:r>
              <a:rPr lang="ru-RU" i="1" dirty="0" err="1" smtClean="0"/>
              <a:t>Богуна</a:t>
            </a:r>
            <a:r>
              <a:rPr lang="ru-RU" i="1" dirty="0" smtClean="0"/>
              <a:t> в </a:t>
            </a:r>
            <a:r>
              <a:rPr lang="ru-RU" i="1" dirty="0" err="1" smtClean="0"/>
              <a:t>обмін</a:t>
            </a:r>
            <a:r>
              <a:rPr lang="ru-RU" i="1" dirty="0" smtClean="0"/>
              <a:t> на участь в </a:t>
            </a:r>
            <a:r>
              <a:rPr lang="ru-RU" i="1" dirty="0" err="1" smtClean="0"/>
              <a:t>поході</a:t>
            </a:r>
            <a:r>
              <a:rPr lang="ru-RU" i="1" dirty="0" smtClean="0"/>
              <a:t> на </a:t>
            </a:r>
            <a:r>
              <a:rPr lang="ru-RU" i="1" dirty="0" err="1" smtClean="0"/>
              <a:t>Лівобережну</a:t>
            </a:r>
            <a:r>
              <a:rPr lang="ru-RU" i="1" dirty="0" smtClean="0"/>
              <a:t> </a:t>
            </a:r>
            <a:r>
              <a:rPr lang="ru-RU" i="1" dirty="0" err="1" smtClean="0"/>
              <a:t>Україну</a:t>
            </a:r>
            <a:r>
              <a:rPr lang="ru-RU" i="1" dirty="0" smtClean="0"/>
              <a:t>.</a:t>
            </a:r>
          </a:p>
          <a:p>
            <a:pPr algn="ctr">
              <a:buNone/>
            </a:pP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"</a:t>
            </a:r>
            <a:r>
              <a:rPr lang="ru-RU" i="1" dirty="0" err="1" smtClean="0"/>
              <a:t>Взимку</a:t>
            </a:r>
            <a:r>
              <a:rPr lang="ru-RU" i="1" dirty="0" smtClean="0"/>
              <a:t> 1663- 1664 </a:t>
            </a:r>
            <a:r>
              <a:rPr lang="ru-RU" i="1" dirty="0" err="1" smtClean="0"/>
              <a:t>рр</a:t>
            </a:r>
            <a:r>
              <a:rPr lang="ru-RU" i="1" dirty="0" smtClean="0"/>
              <a:t>., - </a:t>
            </a:r>
            <a:r>
              <a:rPr lang="ru-RU" i="1" dirty="0" err="1" smtClean="0"/>
              <a:t>пише</a:t>
            </a:r>
            <a:r>
              <a:rPr lang="ru-RU" i="1" dirty="0" smtClean="0"/>
              <a:t> Д. Дорошенко, - </a:t>
            </a:r>
            <a:r>
              <a:rPr lang="ru-RU" i="1" dirty="0" err="1" smtClean="0"/>
              <a:t>велике</a:t>
            </a:r>
            <a:r>
              <a:rPr lang="ru-RU" i="1" dirty="0" smtClean="0"/>
              <a:t> </a:t>
            </a:r>
            <a:r>
              <a:rPr lang="ru-RU" i="1" dirty="0" err="1" smtClean="0"/>
              <a:t>польське</a:t>
            </a:r>
            <a:r>
              <a:rPr lang="ru-RU" i="1" dirty="0" smtClean="0"/>
              <a:t> </a:t>
            </a:r>
            <a:r>
              <a:rPr lang="ru-RU" i="1" dirty="0" err="1" smtClean="0"/>
              <a:t>військо</a:t>
            </a:r>
            <a:r>
              <a:rPr lang="ru-RU" i="1" dirty="0" smtClean="0"/>
              <a:t> на </a:t>
            </a:r>
            <a:r>
              <a:rPr lang="ru-RU" i="1" dirty="0" err="1" smtClean="0"/>
              <a:t>чолі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королем вступило на </a:t>
            </a:r>
            <a:r>
              <a:rPr lang="ru-RU" i="1" dirty="0" err="1" smtClean="0"/>
              <a:t>Лівобережжя</a:t>
            </a:r>
            <a:r>
              <a:rPr lang="ru-RU" i="1" dirty="0" smtClean="0"/>
              <a:t>. З поляками </a:t>
            </a:r>
            <a:r>
              <a:rPr lang="ru-RU" i="1" dirty="0" err="1" smtClean="0"/>
              <a:t>йшов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правобережний</a:t>
            </a:r>
            <a:r>
              <a:rPr lang="ru-RU" i="1" dirty="0" smtClean="0"/>
              <a:t> </a:t>
            </a:r>
            <a:r>
              <a:rPr lang="ru-RU" i="1" dirty="0" err="1" smtClean="0"/>
              <a:t>гетьман</a:t>
            </a:r>
            <a:r>
              <a:rPr lang="ru-RU" i="1" dirty="0" smtClean="0"/>
              <a:t> </a:t>
            </a:r>
            <a:r>
              <a:rPr lang="ru-RU" i="1" dirty="0" err="1" smtClean="0"/>
              <a:t>Павло</a:t>
            </a:r>
            <a:r>
              <a:rPr lang="ru-RU" i="1" dirty="0" smtClean="0"/>
              <a:t> Тетеря. Разом </a:t>
            </a:r>
            <a:r>
              <a:rPr lang="ru-RU" i="1" dirty="0" err="1" smtClean="0"/>
              <a:t>з</a:t>
            </a:r>
            <a:r>
              <a:rPr lang="ru-RU" i="1" dirty="0" smtClean="0"/>
              <a:t> ним </a:t>
            </a:r>
            <a:r>
              <a:rPr lang="ru-RU" i="1" dirty="0" err="1" smtClean="0"/>
              <a:t>були</a:t>
            </a:r>
            <a:r>
              <a:rPr lang="ru-RU" i="1" dirty="0" smtClean="0"/>
              <a:t> </a:t>
            </a:r>
            <a:r>
              <a:rPr lang="ru-RU" i="1" dirty="0" err="1" smtClean="0"/>
              <a:t>козацькі</a:t>
            </a:r>
            <a:r>
              <a:rPr lang="ru-RU" i="1" dirty="0" smtClean="0"/>
              <a:t> полковники </a:t>
            </a:r>
            <a:r>
              <a:rPr lang="ru-RU" i="1" dirty="0" err="1" smtClean="0"/>
              <a:t>Богун</a:t>
            </a:r>
            <a:r>
              <a:rPr lang="ru-RU" i="1" dirty="0" smtClean="0"/>
              <a:t>, </a:t>
            </a:r>
            <a:r>
              <a:rPr lang="ru-RU" i="1" dirty="0" err="1" smtClean="0"/>
              <a:t>Гуляницький</a:t>
            </a:r>
            <a:r>
              <a:rPr lang="ru-RU" i="1" dirty="0" smtClean="0"/>
              <a:t>, Гоголь, </a:t>
            </a:r>
            <a:r>
              <a:rPr lang="ru-RU" i="1" dirty="0" err="1" smtClean="0"/>
              <a:t>Ханенко</a:t>
            </a:r>
            <a:r>
              <a:rPr lang="ru-RU" i="1" dirty="0" smtClean="0"/>
              <a:t> та </a:t>
            </a:r>
            <a:r>
              <a:rPr lang="ru-RU" i="1" dirty="0" err="1" smtClean="0"/>
              <a:t>ін</a:t>
            </a:r>
            <a:r>
              <a:rPr lang="ru-RU" i="1" dirty="0" smtClean="0"/>
              <a:t>"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/>
          <a:lstStyle/>
          <a:p>
            <a:pPr algn="ctr">
              <a:buNone/>
            </a:pPr>
            <a:r>
              <a:rPr lang="ru-RU" i="1" dirty="0" err="1" smtClean="0"/>
              <a:t>Однак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перших </a:t>
            </a:r>
            <a:r>
              <a:rPr lang="ru-RU" i="1" dirty="0" err="1" smtClean="0"/>
              <a:t>днів</a:t>
            </a:r>
            <a:r>
              <a:rPr lang="ru-RU" i="1" dirty="0" smtClean="0"/>
              <a:t> походу І.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намагається</a:t>
            </a:r>
            <a:r>
              <a:rPr lang="ru-RU" i="1" dirty="0" smtClean="0"/>
              <a:t> </a:t>
            </a:r>
            <a:r>
              <a:rPr lang="ru-RU" i="1" dirty="0" err="1" smtClean="0"/>
              <a:t>завдати</a:t>
            </a:r>
            <a:r>
              <a:rPr lang="ru-RU" i="1" dirty="0" smtClean="0"/>
              <a:t> </a:t>
            </a:r>
            <a:r>
              <a:rPr lang="ru-RU" i="1" dirty="0" err="1" smtClean="0"/>
              <a:t>шкоди</a:t>
            </a:r>
            <a:r>
              <a:rPr lang="ru-RU" i="1" dirty="0" smtClean="0"/>
              <a:t> полякам, </a:t>
            </a:r>
            <a:r>
              <a:rPr lang="ru-RU" i="1" dirty="0" err="1" smtClean="0"/>
              <a:t>зриває</a:t>
            </a:r>
            <a:r>
              <a:rPr lang="ru-RU" i="1" dirty="0" smtClean="0"/>
              <a:t> </a:t>
            </a:r>
            <a:r>
              <a:rPr lang="ru-RU" i="1" dirty="0" err="1" smtClean="0"/>
              <a:t>їх</a:t>
            </a:r>
            <a:r>
              <a:rPr lang="ru-RU" i="1" dirty="0" smtClean="0"/>
              <a:t> </a:t>
            </a:r>
            <a:r>
              <a:rPr lang="ru-RU" i="1" dirty="0" err="1" smtClean="0"/>
              <a:t>воєнні</a:t>
            </a:r>
            <a:r>
              <a:rPr lang="ru-RU" i="1" dirty="0" smtClean="0"/>
              <a:t> </a:t>
            </a:r>
            <a:r>
              <a:rPr lang="ru-RU" i="1" dirty="0" err="1" smtClean="0"/>
              <a:t>плани</a:t>
            </a:r>
            <a:r>
              <a:rPr lang="ru-RU" i="1" dirty="0" smtClean="0"/>
              <a:t>. </a:t>
            </a:r>
            <a:r>
              <a:rPr lang="ru-RU" i="1" dirty="0" err="1" smtClean="0"/>
              <a:t>Лівобережні</a:t>
            </a:r>
            <a:r>
              <a:rPr lang="ru-RU" i="1" dirty="0" smtClean="0"/>
              <a:t> </a:t>
            </a:r>
            <a:r>
              <a:rPr lang="ru-RU" i="1" dirty="0" err="1" smtClean="0"/>
              <a:t>міста</a:t>
            </a:r>
            <a:r>
              <a:rPr lang="ru-RU" i="1" dirty="0" smtClean="0"/>
              <a:t> охоче </a:t>
            </a:r>
            <a:r>
              <a:rPr lang="ru-RU" i="1" dirty="0" err="1" smtClean="0"/>
              <a:t>здаються</a:t>
            </a:r>
            <a:r>
              <a:rPr lang="ru-RU" i="1" dirty="0" smtClean="0"/>
              <a:t> </a:t>
            </a:r>
            <a:r>
              <a:rPr lang="ru-RU" i="1" dirty="0" err="1" smtClean="0"/>
              <a:t>Богунові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завдяки</a:t>
            </a:r>
            <a:r>
              <a:rPr lang="ru-RU" i="1" dirty="0" smtClean="0"/>
              <a:t> </a:t>
            </a:r>
            <a:r>
              <a:rPr lang="ru-RU" i="1" dirty="0" err="1" smtClean="0"/>
              <a:t>цьому</a:t>
            </a:r>
            <a:r>
              <a:rPr lang="ru-RU" i="1" dirty="0" smtClean="0"/>
              <a:t> не </a:t>
            </a:r>
            <a:r>
              <a:rPr lang="ru-RU" i="1" dirty="0" err="1" smtClean="0"/>
              <a:t>були</a:t>
            </a:r>
            <a:r>
              <a:rPr lang="ru-RU" i="1" dirty="0" smtClean="0"/>
              <a:t> </a:t>
            </a:r>
            <a:r>
              <a:rPr lang="ru-RU" i="1" dirty="0" err="1" smtClean="0"/>
              <a:t>зруйновані</a:t>
            </a:r>
            <a:r>
              <a:rPr lang="ru-RU" i="1" dirty="0" smtClean="0"/>
              <a:t>. У </a:t>
            </a:r>
            <a:r>
              <a:rPr lang="ru-RU" i="1" dirty="0" err="1" smtClean="0"/>
              <a:t>деяких</a:t>
            </a:r>
            <a:r>
              <a:rPr lang="ru-RU" i="1" dirty="0" smtClean="0"/>
              <a:t> </a:t>
            </a:r>
            <a:r>
              <a:rPr lang="ru-RU" i="1" dirty="0" err="1" smtClean="0"/>
              <a:t>випадках</a:t>
            </a:r>
            <a:r>
              <a:rPr lang="ru-RU" i="1" dirty="0" smtClean="0"/>
              <a:t> </a:t>
            </a:r>
            <a:r>
              <a:rPr lang="ru-RU" i="1" dirty="0" err="1" smtClean="0"/>
              <a:t>козацькі</a:t>
            </a:r>
            <a:r>
              <a:rPr lang="ru-RU" i="1" dirty="0" smtClean="0"/>
              <a:t> </a:t>
            </a:r>
            <a:r>
              <a:rPr lang="ru-RU" i="1" dirty="0" err="1" smtClean="0"/>
              <a:t>гарнізони</a:t>
            </a:r>
            <a:r>
              <a:rPr lang="ru-RU" i="1" dirty="0" smtClean="0"/>
              <a:t> </a:t>
            </a:r>
            <a:r>
              <a:rPr lang="ru-RU" i="1" dirty="0" err="1" smtClean="0"/>
              <a:t>цих</a:t>
            </a:r>
            <a:r>
              <a:rPr lang="ru-RU" i="1" dirty="0" smtClean="0"/>
              <a:t> </a:t>
            </a:r>
            <a:r>
              <a:rPr lang="ru-RU" i="1" dirty="0" err="1" smtClean="0"/>
              <a:t>міст</a:t>
            </a:r>
            <a:r>
              <a:rPr lang="ru-RU" i="1" dirty="0" smtClean="0"/>
              <a:t> </a:t>
            </a:r>
            <a:r>
              <a:rPr lang="ru-RU" i="1" dirty="0" err="1" smtClean="0"/>
              <a:t>приєднувались</a:t>
            </a:r>
            <a:r>
              <a:rPr lang="ru-RU" i="1" dirty="0" smtClean="0"/>
              <a:t> до </a:t>
            </a:r>
            <a:r>
              <a:rPr lang="ru-RU" i="1" dirty="0" err="1" smtClean="0"/>
              <a:t>Богуна</a:t>
            </a:r>
            <a:r>
              <a:rPr lang="ru-RU" i="1" dirty="0" smtClean="0"/>
              <a:t>. Не </a:t>
            </a:r>
            <a:r>
              <a:rPr lang="ru-RU" i="1" dirty="0" err="1" smtClean="0"/>
              <a:t>маючи</a:t>
            </a:r>
            <a:r>
              <a:rPr lang="ru-RU" i="1" dirty="0" smtClean="0"/>
              <a:t> </a:t>
            </a:r>
            <a:r>
              <a:rPr lang="ru-RU" i="1" dirty="0" err="1" smtClean="0"/>
              <a:t>достатньо</a:t>
            </a:r>
            <a:r>
              <a:rPr lang="ru-RU" i="1" dirty="0" smtClean="0"/>
              <a:t> сил, поляки не </a:t>
            </a:r>
            <a:r>
              <a:rPr lang="ru-RU" i="1" dirty="0" err="1" smtClean="0"/>
              <a:t>залишали</a:t>
            </a:r>
            <a:r>
              <a:rPr lang="ru-RU" i="1" dirty="0" smtClean="0"/>
              <a:t> у </a:t>
            </a:r>
            <a:r>
              <a:rPr lang="ru-RU" i="1" dirty="0" err="1" smtClean="0"/>
              <a:t>містах</a:t>
            </a:r>
            <a:r>
              <a:rPr lang="ru-RU" i="1" dirty="0" smtClean="0"/>
              <a:t> </a:t>
            </a:r>
            <a:r>
              <a:rPr lang="ru-RU" i="1" dirty="0" err="1" smtClean="0"/>
              <a:t>своїх</a:t>
            </a:r>
            <a:r>
              <a:rPr lang="ru-RU" i="1" dirty="0" smtClean="0"/>
              <a:t> </a:t>
            </a:r>
            <a:r>
              <a:rPr lang="ru-RU" i="1" dirty="0" err="1" smtClean="0"/>
              <a:t>гарнізонів</a:t>
            </a:r>
            <a:r>
              <a:rPr lang="ru-RU" i="1" dirty="0" smtClean="0"/>
              <a:t>, </a:t>
            </a:r>
            <a:r>
              <a:rPr lang="ru-RU" i="1" dirty="0" err="1" smtClean="0"/>
              <a:t>і</a:t>
            </a:r>
            <a:r>
              <a:rPr lang="ru-RU" i="1" dirty="0" smtClean="0"/>
              <a:t> коли </a:t>
            </a:r>
            <a:r>
              <a:rPr lang="ru-RU" i="1" dirty="0" err="1" smtClean="0"/>
              <a:t>коронні</a:t>
            </a:r>
            <a:r>
              <a:rPr lang="ru-RU" i="1" dirty="0" smtClean="0"/>
              <a:t> </a:t>
            </a:r>
            <a:r>
              <a:rPr lang="ru-RU" i="1" dirty="0" err="1" smtClean="0"/>
              <a:t>війська</a:t>
            </a:r>
            <a:r>
              <a:rPr lang="ru-RU" i="1" dirty="0" smtClean="0"/>
              <a:t> в </a:t>
            </a:r>
            <a:r>
              <a:rPr lang="ru-RU" i="1" dirty="0" err="1" smtClean="0"/>
              <a:t>січні</a:t>
            </a:r>
            <a:r>
              <a:rPr lang="ru-RU" i="1" dirty="0" smtClean="0"/>
              <a:t> 1664 р. обложили </a:t>
            </a:r>
            <a:r>
              <a:rPr lang="ru-RU" i="1" dirty="0" err="1" smtClean="0"/>
              <a:t>Глухів</a:t>
            </a:r>
            <a:r>
              <a:rPr lang="ru-RU" i="1" dirty="0" smtClean="0"/>
              <a:t> - </a:t>
            </a:r>
            <a:r>
              <a:rPr lang="ru-RU" i="1" dirty="0" err="1" smtClean="0"/>
              <a:t>останнє</a:t>
            </a:r>
            <a:r>
              <a:rPr lang="ru-RU" i="1" dirty="0" smtClean="0"/>
              <a:t> </a:t>
            </a:r>
            <a:r>
              <a:rPr lang="ru-RU" i="1" dirty="0" err="1" smtClean="0"/>
              <a:t>місто</a:t>
            </a:r>
            <a:r>
              <a:rPr lang="ru-RU" i="1" dirty="0" smtClean="0"/>
              <a:t> перед </a:t>
            </a:r>
            <a:r>
              <a:rPr lang="ru-RU" i="1" dirty="0" err="1" smtClean="0"/>
              <a:t>московським</a:t>
            </a:r>
            <a:r>
              <a:rPr lang="ru-RU" i="1" dirty="0" smtClean="0"/>
              <a:t> кордоном, - то вся "</a:t>
            </a:r>
            <a:r>
              <a:rPr lang="ru-RU" i="1" dirty="0" err="1" smtClean="0"/>
              <a:t>підкорена</a:t>
            </a:r>
            <a:r>
              <a:rPr lang="ru-RU" i="1" dirty="0" smtClean="0"/>
              <a:t> </a:t>
            </a:r>
            <a:r>
              <a:rPr lang="ru-RU" i="1" dirty="0" err="1" smtClean="0"/>
              <a:t>територія</a:t>
            </a:r>
            <a:r>
              <a:rPr lang="ru-RU" i="1" dirty="0" smtClean="0"/>
              <a:t>" </a:t>
            </a:r>
            <a:r>
              <a:rPr lang="ru-RU" i="1" dirty="0" err="1" smtClean="0"/>
              <a:t>запалала</a:t>
            </a:r>
            <a:r>
              <a:rPr lang="ru-RU" i="1" dirty="0" smtClean="0"/>
              <a:t> вогнем </a:t>
            </a:r>
            <a:r>
              <a:rPr lang="ru-RU" i="1" dirty="0" err="1" smtClean="0"/>
              <a:t>повстання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Однак з перших днів походу І. Богун намагається завдати шкоди полякам, зриває їх воєнні плани. Лівобережні міста охоче здаються Богунові і завдяки цьому не були зруйновані. У деяких випадках козацькі гарнізони цих міст приєднувались до Богуна. Не маючи достатньо сил, поляки не залишали у містах своїх гарнізонів, і коли коронні війська в січні 1664 р. обложили Глухів - останнє місто перед московським кордоном, - то вся "підкорена територія" запалала вогнем повстання.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3816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 err="1" smtClean="0"/>
              <a:t>Глуховим</a:t>
            </a:r>
            <a:r>
              <a:rPr lang="ru-RU" i="1" dirty="0" smtClean="0"/>
              <a:t> Ян Казимир </a:t>
            </a:r>
            <a:r>
              <a:rPr lang="ru-RU" i="1" dirty="0" err="1" smtClean="0"/>
              <a:t>дізнався</a:t>
            </a:r>
            <a:r>
              <a:rPr lang="ru-RU" i="1" dirty="0" smtClean="0"/>
              <a:t>, </a:t>
            </a:r>
            <a:r>
              <a:rPr lang="ru-RU" i="1" dirty="0" err="1" smtClean="0"/>
              <a:t>що</a:t>
            </a:r>
            <a:r>
              <a:rPr lang="ru-RU" i="1" dirty="0" smtClean="0"/>
              <a:t> І.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мав</a:t>
            </a:r>
            <a:r>
              <a:rPr lang="ru-RU" i="1" dirty="0" smtClean="0"/>
              <a:t> </a:t>
            </a:r>
            <a:r>
              <a:rPr lang="ru-RU" i="1" dirty="0" err="1" smtClean="0"/>
              <a:t>таємні</a:t>
            </a:r>
            <a:r>
              <a:rPr lang="ru-RU" i="1" dirty="0" smtClean="0"/>
              <a:t> </a:t>
            </a:r>
            <a:r>
              <a:rPr lang="ru-RU" i="1" dirty="0" err="1" smtClean="0"/>
              <a:t>зв'язки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Брюховецьким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Ромадановським</a:t>
            </a:r>
            <a:r>
              <a:rPr lang="ru-RU" i="1" dirty="0" smtClean="0"/>
              <a:t>. Король у </a:t>
            </a:r>
            <a:r>
              <a:rPr lang="ru-RU" i="1" dirty="0" err="1" smtClean="0"/>
              <a:t>своєму</a:t>
            </a:r>
            <a:r>
              <a:rPr lang="ru-RU" i="1" dirty="0" smtClean="0"/>
              <a:t> </a:t>
            </a:r>
            <a:r>
              <a:rPr lang="ru-RU" i="1" dirty="0" err="1" smtClean="0"/>
              <a:t>листі</a:t>
            </a:r>
            <a:r>
              <a:rPr lang="ru-RU" i="1" dirty="0" smtClean="0"/>
              <a:t> до </a:t>
            </a:r>
            <a:r>
              <a:rPr lang="ru-RU" i="1" dirty="0" err="1" smtClean="0"/>
              <a:t>дружини</a:t>
            </a:r>
            <a:r>
              <a:rPr lang="ru-RU" i="1" dirty="0" smtClean="0"/>
              <a:t> говорить, </a:t>
            </a:r>
            <a:r>
              <a:rPr lang="ru-RU" i="1" dirty="0" err="1" smtClean="0"/>
              <a:t>що</a:t>
            </a:r>
            <a:r>
              <a:rPr lang="ru-RU" i="1" dirty="0" smtClean="0"/>
              <a:t>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повідомили</a:t>
            </a:r>
            <a:r>
              <a:rPr lang="ru-RU" i="1" dirty="0" smtClean="0"/>
              <a:t> про "</a:t>
            </a:r>
            <a:r>
              <a:rPr lang="ru-RU" i="1" dirty="0" err="1" smtClean="0"/>
              <a:t>зраду</a:t>
            </a:r>
            <a:r>
              <a:rPr lang="ru-RU" i="1" dirty="0" smtClean="0"/>
              <a:t>" </a:t>
            </a:r>
            <a:r>
              <a:rPr lang="ru-RU" i="1" dirty="0" err="1" smtClean="0"/>
              <a:t>Богуна</a:t>
            </a:r>
            <a:r>
              <a:rPr lang="ru-RU" i="1" dirty="0" smtClean="0"/>
              <a:t> </a:t>
            </a:r>
            <a:r>
              <a:rPr lang="ru-RU" i="1" dirty="0" err="1" smtClean="0"/>
              <a:t>козацькі</a:t>
            </a:r>
            <a:r>
              <a:rPr lang="ru-RU" i="1" dirty="0" smtClean="0"/>
              <a:t> </a:t>
            </a:r>
            <a:r>
              <a:rPr lang="ru-RU" i="1" dirty="0" err="1" smtClean="0"/>
              <a:t>офіцери</a:t>
            </a:r>
            <a:r>
              <a:rPr lang="ru-RU" i="1" dirty="0" smtClean="0"/>
              <a:t>.  27 лютого 1664 р. "</a:t>
            </a:r>
            <a:r>
              <a:rPr lang="ru-RU" i="1" dirty="0" err="1" smtClean="0"/>
              <a:t>польовий</a:t>
            </a:r>
            <a:r>
              <a:rPr lang="ru-RU" i="1" dirty="0" smtClean="0"/>
              <a:t> </a:t>
            </a:r>
            <a:r>
              <a:rPr lang="ru-RU" i="1" dirty="0" err="1" smtClean="0"/>
              <a:t>військовий</a:t>
            </a:r>
            <a:r>
              <a:rPr lang="ru-RU" i="1" dirty="0" smtClean="0"/>
              <a:t> суд, - </a:t>
            </a:r>
            <a:r>
              <a:rPr lang="ru-RU" i="1" dirty="0" err="1" smtClean="0"/>
              <a:t>пише</a:t>
            </a:r>
            <a:r>
              <a:rPr lang="ru-RU" i="1" dirty="0" smtClean="0"/>
              <a:t> М. Костомаров, - </a:t>
            </a:r>
            <a:r>
              <a:rPr lang="ru-RU" i="1" dirty="0" err="1" smtClean="0"/>
              <a:t>що</a:t>
            </a:r>
            <a:r>
              <a:rPr lang="ru-RU" i="1" dirty="0" smtClean="0"/>
              <a:t> </a:t>
            </a:r>
            <a:r>
              <a:rPr lang="ru-RU" i="1" dirty="0" err="1" smtClean="0"/>
              <a:t>відбувся</a:t>
            </a:r>
            <a:r>
              <a:rPr lang="ru-RU" i="1" dirty="0" smtClean="0"/>
              <a:t> в </a:t>
            </a:r>
            <a:r>
              <a:rPr lang="ru-RU" i="1" dirty="0" err="1" smtClean="0"/>
              <a:t>Новгороді-Сіверському</a:t>
            </a:r>
            <a:r>
              <a:rPr lang="ru-RU" i="1" dirty="0" smtClean="0"/>
              <a:t>, </a:t>
            </a:r>
            <a:r>
              <a:rPr lang="ru-RU" i="1" dirty="0" err="1" smtClean="0"/>
              <a:t>виніс</a:t>
            </a:r>
            <a:r>
              <a:rPr lang="ru-RU" i="1" dirty="0" smtClean="0"/>
              <a:t> постанову про </a:t>
            </a:r>
            <a:r>
              <a:rPr lang="ru-RU" i="1" dirty="0" err="1" smtClean="0"/>
              <a:t>смертну</a:t>
            </a:r>
            <a:r>
              <a:rPr lang="ru-RU" i="1" dirty="0" smtClean="0"/>
              <a:t> кару </a:t>
            </a:r>
            <a:r>
              <a:rPr lang="ru-RU" i="1" dirty="0" err="1" smtClean="0"/>
              <a:t>й</a:t>
            </a:r>
            <a:r>
              <a:rPr lang="ru-RU" i="1" dirty="0" smtClean="0"/>
              <a:t> </a:t>
            </a:r>
            <a:r>
              <a:rPr lang="ru-RU" i="1" dirty="0" err="1" smtClean="0"/>
              <a:t>Iвана</a:t>
            </a:r>
            <a:r>
              <a:rPr lang="ru-RU" i="1" dirty="0" smtClean="0"/>
              <a:t> </a:t>
            </a:r>
            <a:r>
              <a:rPr lang="ru-RU" i="1" dirty="0" err="1" smtClean="0"/>
              <a:t>Богуна</a:t>
            </a:r>
            <a:r>
              <a:rPr lang="ru-RU" i="1" dirty="0" smtClean="0"/>
              <a:t> разом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кількома</a:t>
            </a:r>
            <a:r>
              <a:rPr lang="ru-RU" i="1" dirty="0" smtClean="0"/>
              <a:t>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прихильниками</a:t>
            </a:r>
            <a:r>
              <a:rPr lang="ru-RU" i="1" dirty="0" smtClean="0"/>
              <a:t> </a:t>
            </a:r>
            <a:r>
              <a:rPr lang="ru-RU" i="1" dirty="0" err="1" smtClean="0"/>
              <a:t>було</a:t>
            </a:r>
            <a:r>
              <a:rPr lang="ru-RU" i="1" dirty="0" smtClean="0"/>
              <a:t> </a:t>
            </a:r>
            <a:r>
              <a:rPr lang="ru-RU" i="1" dirty="0" err="1" smtClean="0"/>
              <a:t>розстріляно</a:t>
            </a:r>
            <a:r>
              <a:rPr lang="ru-RU" i="1" dirty="0" smtClean="0"/>
              <a:t>". </a:t>
            </a:r>
            <a:r>
              <a:rPr lang="ru-RU" i="1" dirty="0" smtClean="0"/>
              <a:t>Ян Казимир в </a:t>
            </a:r>
            <a:r>
              <a:rPr lang="ru-RU" i="1" dirty="0" err="1" smtClean="0"/>
              <a:t>листі</a:t>
            </a:r>
            <a:r>
              <a:rPr lang="ru-RU" i="1" dirty="0" smtClean="0"/>
              <a:t> до </a:t>
            </a:r>
            <a:r>
              <a:rPr lang="ru-RU" i="1" dirty="0" err="1" smtClean="0"/>
              <a:t>дружини</a:t>
            </a:r>
            <a:r>
              <a:rPr lang="ru-RU" i="1" dirty="0" smtClean="0"/>
              <a:t> про </a:t>
            </a:r>
            <a:r>
              <a:rPr lang="ru-RU" i="1" dirty="0" err="1" smtClean="0"/>
              <a:t>Богуна</a:t>
            </a:r>
            <a:r>
              <a:rPr lang="ru-RU" i="1" dirty="0" smtClean="0"/>
              <a:t> писав: "Я наказав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арештувати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наміром</a:t>
            </a:r>
            <a:r>
              <a:rPr lang="ru-RU" i="1" dirty="0" smtClean="0"/>
              <a:t> </a:t>
            </a:r>
            <a:r>
              <a:rPr lang="ru-RU" i="1" dirty="0" err="1" smtClean="0"/>
              <a:t>покарати</a:t>
            </a:r>
            <a:r>
              <a:rPr lang="ru-RU" i="1" dirty="0" smtClean="0"/>
              <a:t> рукою ката,... </a:t>
            </a:r>
            <a:r>
              <a:rPr lang="ru-RU" i="1" dirty="0" err="1" smtClean="0"/>
              <a:t>але</a:t>
            </a:r>
            <a:r>
              <a:rPr lang="ru-RU" i="1" dirty="0" smtClean="0"/>
              <a:t> Бог покарав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інакше</a:t>
            </a:r>
            <a:r>
              <a:rPr lang="ru-RU" i="1" dirty="0" smtClean="0"/>
              <a:t>."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3816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/>
              <a:t>Як </a:t>
            </a:r>
            <a:r>
              <a:rPr lang="ru-RU" i="1" dirty="0" err="1" smtClean="0"/>
              <a:t>свідчать</a:t>
            </a:r>
            <a:r>
              <a:rPr lang="ru-RU" i="1" dirty="0" smtClean="0"/>
              <a:t> </a:t>
            </a:r>
            <a:r>
              <a:rPr lang="ru-RU" i="1" dirty="0" err="1" smtClean="0"/>
              <a:t>джерела</a:t>
            </a:r>
            <a:r>
              <a:rPr lang="ru-RU" i="1" dirty="0" smtClean="0"/>
              <a:t>, про причину та </a:t>
            </a:r>
            <a:r>
              <a:rPr lang="ru-RU" i="1" dirty="0" err="1" smtClean="0"/>
              <a:t>обставини</a:t>
            </a:r>
            <a:r>
              <a:rPr lang="ru-RU" i="1" dirty="0" smtClean="0"/>
              <a:t> </a:t>
            </a:r>
            <a:r>
              <a:rPr lang="ru-RU" i="1" dirty="0" err="1" smtClean="0"/>
              <a:t>смерті</a:t>
            </a:r>
            <a:r>
              <a:rPr lang="ru-RU" i="1" dirty="0" smtClean="0"/>
              <a:t> І. </a:t>
            </a:r>
            <a:r>
              <a:rPr lang="ru-RU" i="1" dirty="0" err="1" smtClean="0"/>
              <a:t>Богуна</a:t>
            </a:r>
            <a:r>
              <a:rPr lang="ru-RU" i="1" dirty="0" smtClean="0"/>
              <a:t> знала </a:t>
            </a:r>
            <a:r>
              <a:rPr lang="ru-RU" i="1" dirty="0" err="1" smtClean="0"/>
              <a:t>лише</a:t>
            </a:r>
            <a:r>
              <a:rPr lang="ru-RU" i="1" dirty="0" smtClean="0"/>
              <a:t> </a:t>
            </a:r>
            <a:r>
              <a:rPr lang="ru-RU" i="1" dirty="0" err="1" smtClean="0"/>
              <a:t>верхівка</a:t>
            </a:r>
            <a:r>
              <a:rPr lang="ru-RU" i="1" dirty="0" smtClean="0"/>
              <a:t> </a:t>
            </a:r>
            <a:r>
              <a:rPr lang="ru-RU" i="1" dirty="0" err="1" smtClean="0"/>
              <a:t>поляків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зберігала</a:t>
            </a:r>
            <a:r>
              <a:rPr lang="ru-RU" i="1" dirty="0" smtClean="0"/>
              <a:t> в </a:t>
            </a:r>
            <a:r>
              <a:rPr lang="ru-RU" i="1" dirty="0" err="1" smtClean="0"/>
              <a:t>таємниці</a:t>
            </a:r>
            <a:r>
              <a:rPr lang="ru-RU" i="1" dirty="0" smtClean="0"/>
              <a:t>. Тому </a:t>
            </a:r>
            <a:r>
              <a:rPr lang="ru-RU" i="1" dirty="0" err="1" smtClean="0"/>
              <a:t>досі</a:t>
            </a:r>
            <a:r>
              <a:rPr lang="ru-RU" i="1" dirty="0" smtClean="0"/>
              <a:t> </a:t>
            </a:r>
            <a:r>
              <a:rPr lang="ru-RU" i="1" dirty="0" err="1" smtClean="0"/>
              <a:t>достеменно</a:t>
            </a:r>
            <a:r>
              <a:rPr lang="ru-RU" i="1" dirty="0" smtClean="0"/>
              <a:t> </a:t>
            </a:r>
            <a:r>
              <a:rPr lang="ru-RU" i="1" dirty="0" err="1" smtClean="0"/>
              <a:t>невідомо</a:t>
            </a:r>
            <a:r>
              <a:rPr lang="ru-RU" i="1" dirty="0" smtClean="0"/>
              <a:t>, як </a:t>
            </a:r>
            <a:r>
              <a:rPr lang="ru-RU" i="1" dirty="0" err="1" smtClean="0"/>
              <a:t>загинув</a:t>
            </a:r>
            <a:r>
              <a:rPr lang="ru-RU" i="1" dirty="0" smtClean="0"/>
              <a:t> І. </a:t>
            </a:r>
            <a:r>
              <a:rPr lang="ru-RU" i="1" dirty="0" err="1" smtClean="0"/>
              <a:t>Богун</a:t>
            </a:r>
            <a:r>
              <a:rPr lang="ru-RU" i="1" dirty="0" smtClean="0"/>
              <a:t>. У </a:t>
            </a:r>
            <a:r>
              <a:rPr lang="ru-RU" i="1" dirty="0" err="1" smtClean="0"/>
              <a:t>літописах</a:t>
            </a:r>
            <a:r>
              <a:rPr lang="ru-RU" i="1" dirty="0" smtClean="0"/>
              <a:t> </a:t>
            </a:r>
            <a:r>
              <a:rPr lang="ru-RU" i="1" dirty="0" err="1" smtClean="0"/>
              <a:t>Єрлича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польських</a:t>
            </a:r>
            <a:r>
              <a:rPr lang="ru-RU" i="1" dirty="0" smtClean="0"/>
              <a:t> </a:t>
            </a:r>
            <a:r>
              <a:rPr lang="ru-RU" i="1" dirty="0" err="1" smtClean="0"/>
              <a:t>щоденниках</a:t>
            </a:r>
            <a:r>
              <a:rPr lang="ru-RU" i="1" dirty="0" smtClean="0"/>
              <a:t>, </a:t>
            </a:r>
            <a:r>
              <a:rPr lang="ru-RU" i="1" dirty="0" err="1" smtClean="0"/>
              <a:t>опублікованих</a:t>
            </a:r>
            <a:r>
              <a:rPr lang="ru-RU" i="1" dirty="0" smtClean="0"/>
              <a:t> </a:t>
            </a:r>
            <a:r>
              <a:rPr lang="ru-RU" i="1" dirty="0" err="1" smtClean="0"/>
              <a:t>наприкінці</a:t>
            </a:r>
            <a:r>
              <a:rPr lang="ru-RU" i="1" dirty="0" smtClean="0"/>
              <a:t> </a:t>
            </a:r>
            <a:r>
              <a:rPr lang="ru-RU" i="1" dirty="0" smtClean="0"/>
              <a:t>ХІХ </a:t>
            </a:r>
            <a:r>
              <a:rPr lang="ru-RU" i="1" dirty="0" smtClean="0"/>
              <a:t>ст., </a:t>
            </a:r>
            <a:r>
              <a:rPr lang="ru-RU" i="1" dirty="0" err="1" smtClean="0"/>
              <a:t>є</a:t>
            </a:r>
            <a:r>
              <a:rPr lang="ru-RU" i="1" dirty="0" smtClean="0"/>
              <a:t> </a:t>
            </a:r>
            <a:r>
              <a:rPr lang="ru-RU" i="1" dirty="0" err="1" smtClean="0"/>
              <a:t>лише</a:t>
            </a:r>
            <a:r>
              <a:rPr lang="ru-RU" i="1" dirty="0" smtClean="0"/>
              <a:t> </a:t>
            </a:r>
            <a:r>
              <a:rPr lang="ru-RU" i="1" dirty="0" err="1" smtClean="0"/>
              <a:t>натяки</a:t>
            </a:r>
            <a:r>
              <a:rPr lang="ru-RU" i="1" dirty="0" smtClean="0"/>
              <a:t> про смерть І. </a:t>
            </a:r>
            <a:r>
              <a:rPr lang="ru-RU" i="1" dirty="0" err="1" smtClean="0"/>
              <a:t>Богуна</a:t>
            </a:r>
            <a:r>
              <a:rPr lang="ru-RU" i="1" dirty="0" smtClean="0"/>
              <a:t>. </a:t>
            </a:r>
            <a:r>
              <a:rPr lang="ru-RU" i="1" dirty="0" err="1" smtClean="0"/>
              <a:t>Знаючи</a:t>
            </a:r>
            <a:r>
              <a:rPr lang="ru-RU" i="1" dirty="0" smtClean="0"/>
              <a:t> </a:t>
            </a:r>
            <a:r>
              <a:rPr lang="ru-RU" i="1" dirty="0" err="1" smtClean="0"/>
              <a:t>його</a:t>
            </a:r>
            <a:r>
              <a:rPr lang="ru-RU" i="1" dirty="0" smtClean="0"/>
              <a:t> характер, </a:t>
            </a:r>
            <a:r>
              <a:rPr lang="ru-RU" i="1" dirty="0" err="1" smtClean="0"/>
              <a:t>можемо</a:t>
            </a:r>
            <a:r>
              <a:rPr lang="ru-RU" i="1" dirty="0" smtClean="0"/>
              <a:t> </a:t>
            </a:r>
            <a:r>
              <a:rPr lang="ru-RU" i="1" dirty="0" err="1" smtClean="0"/>
              <a:t>лише</a:t>
            </a:r>
            <a:r>
              <a:rPr lang="ru-RU" i="1" dirty="0" smtClean="0"/>
              <a:t> </a:t>
            </a:r>
            <a:r>
              <a:rPr lang="ru-RU" i="1" dirty="0" err="1" smtClean="0"/>
              <a:t>припустити</a:t>
            </a:r>
            <a:r>
              <a:rPr lang="ru-RU" i="1" dirty="0" smtClean="0"/>
              <a:t>, </a:t>
            </a:r>
            <a:r>
              <a:rPr lang="ru-RU" i="1" dirty="0" err="1" smtClean="0"/>
              <a:t>що</a:t>
            </a:r>
            <a:r>
              <a:rPr lang="ru-RU" i="1" dirty="0" smtClean="0"/>
              <a:t> </a:t>
            </a:r>
            <a:r>
              <a:rPr lang="ru-RU" i="1" dirty="0" err="1" smtClean="0"/>
              <a:t>під</a:t>
            </a:r>
            <a:r>
              <a:rPr lang="ru-RU" i="1" dirty="0" smtClean="0"/>
              <a:t> час </a:t>
            </a:r>
            <a:r>
              <a:rPr lang="ru-RU" i="1" dirty="0" err="1" smtClean="0"/>
              <a:t>арешту</a:t>
            </a:r>
            <a:r>
              <a:rPr lang="ru-RU" i="1" dirty="0" smtClean="0"/>
              <a:t> на </a:t>
            </a:r>
            <a:r>
              <a:rPr lang="ru-RU" i="1" dirty="0" err="1" smtClean="0"/>
              <a:t>засіданні</a:t>
            </a:r>
            <a:r>
              <a:rPr lang="ru-RU" i="1" dirty="0" smtClean="0"/>
              <a:t> ради, </a:t>
            </a:r>
            <a:r>
              <a:rPr lang="ru-RU" i="1" dirty="0" err="1" smtClean="0"/>
              <a:t>він</a:t>
            </a:r>
            <a:r>
              <a:rPr lang="ru-RU" i="1" dirty="0" smtClean="0"/>
              <a:t> </a:t>
            </a:r>
            <a:r>
              <a:rPr lang="ru-RU" i="1" dirty="0" err="1" smtClean="0"/>
              <a:t>міг</a:t>
            </a:r>
            <a:r>
              <a:rPr lang="ru-RU" i="1" dirty="0" smtClean="0"/>
              <a:t> </a:t>
            </a:r>
            <a:r>
              <a:rPr lang="ru-RU" i="1" dirty="0" err="1" smtClean="0"/>
              <a:t>учинити</a:t>
            </a:r>
            <a:r>
              <a:rPr lang="ru-RU" i="1" dirty="0" smtClean="0"/>
              <a:t> </a:t>
            </a:r>
            <a:r>
              <a:rPr lang="ru-RU" i="1" dirty="0" err="1" smtClean="0"/>
              <a:t>серйозний</a:t>
            </a:r>
            <a:r>
              <a:rPr lang="ru-RU" i="1" dirty="0" smtClean="0"/>
              <a:t> </a:t>
            </a:r>
            <a:r>
              <a:rPr lang="ru-RU" i="1" dirty="0" err="1" smtClean="0"/>
              <a:t>опір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його</a:t>
            </a:r>
            <a:r>
              <a:rPr lang="ru-RU" i="1" dirty="0" smtClean="0"/>
              <a:t> убили </a:t>
            </a:r>
            <a:r>
              <a:rPr lang="ru-RU" i="1" dirty="0" err="1" smtClean="0"/>
              <a:t>навіть</a:t>
            </a:r>
            <a:r>
              <a:rPr lang="ru-RU" i="1" dirty="0" smtClean="0"/>
              <a:t> </a:t>
            </a:r>
            <a:r>
              <a:rPr lang="ru-RU" i="1" dirty="0" err="1" smtClean="0"/>
              <a:t>самі</a:t>
            </a:r>
            <a:r>
              <a:rPr lang="ru-RU" i="1" dirty="0" smtClean="0"/>
              <a:t> члени ради. Так </a:t>
            </a:r>
            <a:r>
              <a:rPr lang="ru-RU" i="1" dirty="0" err="1" smtClean="0"/>
              <a:t>трагічно</a:t>
            </a:r>
            <a:r>
              <a:rPr lang="ru-RU" i="1" dirty="0" smtClean="0"/>
              <a:t> </a:t>
            </a:r>
            <a:r>
              <a:rPr lang="ru-RU" i="1" dirty="0" err="1" smtClean="0"/>
              <a:t>закінчилось</a:t>
            </a:r>
            <a:r>
              <a:rPr lang="ru-RU" i="1" dirty="0" smtClean="0"/>
              <a:t> </a:t>
            </a:r>
            <a:r>
              <a:rPr lang="ru-RU" i="1" dirty="0" err="1" smtClean="0"/>
              <a:t>життя</a:t>
            </a:r>
            <a:r>
              <a:rPr lang="ru-RU" i="1" dirty="0" smtClean="0"/>
              <a:t> славного </a:t>
            </a:r>
            <a:r>
              <a:rPr lang="ru-RU" i="1" dirty="0" err="1" smtClean="0"/>
              <a:t>козацького</a:t>
            </a:r>
            <a:r>
              <a:rPr lang="ru-RU" i="1" dirty="0" smtClean="0"/>
              <a:t> полковника, героя </a:t>
            </a:r>
            <a:r>
              <a:rPr lang="ru-RU" i="1" dirty="0" err="1" smtClean="0"/>
              <a:t>Хмельниччини</a:t>
            </a:r>
            <a:r>
              <a:rPr lang="ru-RU" i="1" dirty="0" smtClean="0"/>
              <a:t>, </a:t>
            </a:r>
            <a:r>
              <a:rPr lang="ru-RU" i="1" dirty="0" err="1" smtClean="0"/>
              <a:t>який</a:t>
            </a:r>
            <a:r>
              <a:rPr lang="ru-RU" i="1" dirty="0" smtClean="0"/>
              <a:t> став жертвою </a:t>
            </a:r>
            <a:r>
              <a:rPr lang="ru-RU" i="1" dirty="0" err="1" smtClean="0"/>
              <a:t>складних</a:t>
            </a:r>
            <a:r>
              <a:rPr lang="ru-RU" i="1" dirty="0" smtClean="0"/>
              <a:t> </a:t>
            </a:r>
            <a:r>
              <a:rPr lang="ru-RU" i="1" dirty="0" err="1" smtClean="0"/>
              <a:t>політичних</a:t>
            </a:r>
            <a:r>
              <a:rPr lang="ru-RU" i="1" dirty="0" smtClean="0"/>
              <a:t> умов </a:t>
            </a:r>
            <a:r>
              <a:rPr lang="ru-RU" i="1" dirty="0" err="1" smtClean="0"/>
              <a:t>розірваної</a:t>
            </a:r>
            <a:r>
              <a:rPr lang="ru-RU" i="1" dirty="0" smtClean="0"/>
              <a:t> на </a:t>
            </a:r>
            <a:r>
              <a:rPr lang="ru-RU" i="1" dirty="0" err="1" smtClean="0"/>
              <a:t>дві</a:t>
            </a:r>
            <a:r>
              <a:rPr lang="ru-RU" i="1" dirty="0" smtClean="0"/>
              <a:t> </a:t>
            </a:r>
            <a:r>
              <a:rPr lang="ru-RU" i="1" dirty="0" err="1" smtClean="0"/>
              <a:t>частини</a:t>
            </a:r>
            <a:r>
              <a:rPr lang="ru-RU" i="1" dirty="0" smtClean="0"/>
              <a:t> </a:t>
            </a:r>
            <a:r>
              <a:rPr lang="ru-RU" i="1" dirty="0" err="1" smtClean="0"/>
              <a:t>України</a:t>
            </a:r>
            <a:r>
              <a:rPr lang="ru-RU" i="1" dirty="0" smtClean="0"/>
              <a:t>.  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uk-UA" dirty="0" smtClean="0">
                <a:solidFill>
                  <a:srgbClr val="FF0000"/>
                </a:solidFill>
                <a:hlinkClick r:id="rId2" action="ppaction://hlinksldjump"/>
              </a:rPr>
              <a:t>Перші кроки Івана Богуна до слави в козацьких рядах.</a:t>
            </a:r>
            <a:endParaRPr lang="uk-UA" dirty="0" smtClean="0">
              <a:solidFill>
                <a:srgbClr val="FF0000"/>
              </a:solidFill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uk-UA" dirty="0" smtClean="0">
                <a:solidFill>
                  <a:srgbClr val="FF0000"/>
                </a:solidFill>
                <a:hlinkClick r:id="rId3" action="ppaction://hlinksldjump"/>
              </a:rPr>
              <a:t>Здобуття військового авторитету.</a:t>
            </a:r>
            <a:endParaRPr lang="uk-UA" dirty="0" smtClean="0">
              <a:solidFill>
                <a:srgbClr val="FF0000"/>
              </a:solidFill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uk-UA" dirty="0" smtClean="0">
                <a:solidFill>
                  <a:srgbClr val="FF0000"/>
                </a:solidFill>
                <a:hlinkClick r:id="rId4" action="ppaction://hlinksldjump"/>
              </a:rPr>
              <a:t>Справи політичні. Богун – опозиціонер.</a:t>
            </a:r>
            <a:endParaRPr lang="ru-RU" dirty="0" smtClean="0">
              <a:solidFill>
                <a:srgbClr val="FF0000"/>
              </a:solidFill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uk-UA" dirty="0" smtClean="0">
                <a:solidFill>
                  <a:srgbClr val="FF0000"/>
                </a:solidFill>
                <a:hlinkClick r:id="rId5" action="ppaction://hlinksldjump"/>
              </a:rPr>
              <a:t>Доба Руїни в житті полководця.</a:t>
            </a:r>
            <a:endParaRPr lang="uk-UA" dirty="0" smtClean="0">
              <a:solidFill>
                <a:srgbClr val="FF0000"/>
              </a:solidFill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uk-UA" dirty="0" smtClean="0">
                <a:solidFill>
                  <a:srgbClr val="FF0000"/>
                </a:solidFill>
                <a:hlinkClick r:id="rId6" action="ppaction://hlinksldjump"/>
              </a:rPr>
              <a:t>Тайна смерті легенди козацького війська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6" action="ppaction://hlinksldjump"/>
              </a:rPr>
              <a:t>.</a:t>
            </a:r>
            <a:endParaRPr lang="uk-U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План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48" y="428604"/>
            <a:ext cx="4400552" cy="56673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err="1" smtClean="0">
                <a:cs typeface="DokChampa" pitchFamily="34" charset="-34"/>
              </a:rPr>
              <a:t>Значний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військовий</a:t>
            </a:r>
            <a:r>
              <a:rPr lang="ru-RU" i="1" dirty="0" smtClean="0">
                <a:cs typeface="DokChampa" pitchFamily="34" charset="-34"/>
              </a:rPr>
              <a:t> талант та </a:t>
            </a:r>
            <a:r>
              <a:rPr lang="ru-RU" i="1" dirty="0" err="1" smtClean="0">
                <a:cs typeface="DokChampa" pitchFamily="34" charset="-34"/>
              </a:rPr>
              <a:t>численні</a:t>
            </a:r>
            <a:r>
              <a:rPr lang="ru-RU" i="1" dirty="0" smtClean="0">
                <a:cs typeface="DokChampa" pitchFamily="34" charset="-34"/>
              </a:rPr>
              <a:t> перемоги створили </a:t>
            </a:r>
            <a:r>
              <a:rPr lang="ru-RU" i="1" dirty="0" err="1" smtClean="0">
                <a:cs typeface="DokChampa" pitchFamily="34" charset="-34"/>
              </a:rPr>
              <a:t>Богунові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ім'я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Ім'я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Івана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Богуна</a:t>
            </a:r>
            <a:r>
              <a:rPr lang="ru-RU" i="1" dirty="0" smtClean="0">
                <a:cs typeface="DokChampa" pitchFamily="34" charset="-34"/>
              </a:rPr>
              <a:t> - </a:t>
            </a:r>
            <a:r>
              <a:rPr lang="ru-RU" i="1" dirty="0" err="1" smtClean="0">
                <a:cs typeface="DokChampa" pitchFamily="34" charset="-34"/>
              </a:rPr>
              <a:t>видатного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полководця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епохи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Хмельниччини</a:t>
            </a:r>
            <a:r>
              <a:rPr lang="ru-RU" i="1" dirty="0" smtClean="0">
                <a:cs typeface="DokChampa" pitchFamily="34" charset="-34"/>
              </a:rPr>
              <a:t> - </a:t>
            </a:r>
            <a:r>
              <a:rPr lang="ru-RU" i="1" dirty="0" err="1" smtClean="0">
                <a:cs typeface="DokChampa" pitchFamily="34" charset="-34"/>
              </a:rPr>
              <a:t>назавжди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залишилося</a:t>
            </a:r>
            <a:r>
              <a:rPr lang="ru-RU" i="1" dirty="0" smtClean="0">
                <a:cs typeface="DokChampa" pitchFamily="34" charset="-34"/>
              </a:rPr>
              <a:t> в </a:t>
            </a:r>
            <a:r>
              <a:rPr lang="ru-RU" i="1" dirty="0" err="1" smtClean="0">
                <a:cs typeface="DokChampa" pitchFamily="34" charset="-34"/>
              </a:rPr>
              <a:t>пам'яті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нащадків</a:t>
            </a:r>
            <a:r>
              <a:rPr lang="ru-RU" i="1" dirty="0" smtClean="0">
                <a:cs typeface="DokChampa" pitchFamily="34" charset="-34"/>
              </a:rPr>
              <a:t>, про </a:t>
            </a:r>
            <a:r>
              <a:rPr lang="ru-RU" i="1" dirty="0" err="1" smtClean="0">
                <a:cs typeface="DokChampa" pitchFamily="34" charset="-34"/>
              </a:rPr>
              <a:t>що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свідчать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численні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народні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перекази</a:t>
            </a:r>
            <a:r>
              <a:rPr lang="ru-RU" i="1" dirty="0" smtClean="0">
                <a:cs typeface="DokChampa" pitchFamily="34" charset="-34"/>
              </a:rPr>
              <a:t> та </a:t>
            </a:r>
            <a:r>
              <a:rPr lang="ru-RU" i="1" dirty="0" err="1" smtClean="0">
                <a:cs typeface="DokChampa" pitchFamily="34" charset="-34"/>
              </a:rPr>
              <a:t>думи</a:t>
            </a:r>
            <a:r>
              <a:rPr lang="ru-RU" i="1" dirty="0" smtClean="0">
                <a:cs typeface="DokChampa" pitchFamily="34" charset="-34"/>
              </a:rPr>
              <a:t>, </a:t>
            </a:r>
            <a:r>
              <a:rPr lang="ru-RU" i="1" dirty="0" err="1" smtClean="0">
                <a:cs typeface="DokChampa" pitchFamily="34" charset="-34"/>
              </a:rPr>
              <a:t>назви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установ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і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меморіальні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дошки</a:t>
            </a:r>
            <a:r>
              <a:rPr lang="ru-RU" i="1" dirty="0" smtClean="0">
                <a:cs typeface="DokChampa" pitchFamily="34" charset="-34"/>
              </a:rPr>
              <a:t>. Як </a:t>
            </a:r>
            <a:r>
              <a:rPr lang="ru-RU" i="1" dirty="0" err="1" smtClean="0">
                <a:cs typeface="DokChampa" pitchFamily="34" charset="-34"/>
              </a:rPr>
              <a:t>говорилося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сучасниками</a:t>
            </a:r>
            <a:r>
              <a:rPr lang="ru-RU" i="1" dirty="0" smtClean="0">
                <a:cs typeface="DokChampa" pitchFamily="34" charset="-34"/>
              </a:rPr>
              <a:t> великого полковника в </a:t>
            </a:r>
            <a:r>
              <a:rPr lang="ru-RU" i="1" dirty="0" err="1" smtClean="0">
                <a:cs typeface="DokChampa" pitchFamily="34" charset="-34"/>
              </a:rPr>
              <a:t>одній</a:t>
            </a:r>
            <a:r>
              <a:rPr lang="ru-RU" i="1" dirty="0" smtClean="0">
                <a:cs typeface="DokChampa" pitchFamily="34" charset="-34"/>
              </a:rPr>
              <a:t> </a:t>
            </a:r>
            <a:r>
              <a:rPr lang="ru-RU" i="1" dirty="0" err="1" smtClean="0">
                <a:cs typeface="DokChampa" pitchFamily="34" charset="-34"/>
              </a:rPr>
              <a:t>з</a:t>
            </a:r>
            <a:r>
              <a:rPr lang="ru-RU" i="1" dirty="0" smtClean="0">
                <a:cs typeface="DokChampa" pitchFamily="34" charset="-34"/>
              </a:rPr>
              <a:t> них</a:t>
            </a:r>
            <a:r>
              <a:rPr lang="ru-RU" i="1" dirty="0" smtClean="0"/>
              <a:t>: "</a:t>
            </a:r>
            <a:r>
              <a:rPr lang="ru-RU" i="1" dirty="0" smtClean="0">
                <a:latin typeface="Book Antiqua" pitchFamily="18" charset="0"/>
              </a:rPr>
              <a:t>А </a:t>
            </a:r>
            <a:r>
              <a:rPr lang="ru-RU" i="1" dirty="0" err="1" smtClean="0">
                <a:latin typeface="Book Antiqua" pitchFamily="18" charset="0"/>
              </a:rPr>
              <a:t>кобзарі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грали</a:t>
            </a:r>
            <a:r>
              <a:rPr lang="ru-RU" i="1" dirty="0" smtClean="0">
                <a:latin typeface="Book Antiqua" pitchFamily="18" charset="0"/>
              </a:rPr>
              <a:t>, в струни </a:t>
            </a:r>
            <a:r>
              <a:rPr lang="ru-RU" i="1" dirty="0" err="1" smtClean="0">
                <a:latin typeface="Book Antiqua" pitchFamily="18" charset="0"/>
              </a:rPr>
              <a:t>дотикали</a:t>
            </a:r>
            <a:r>
              <a:rPr lang="ru-RU" i="1" dirty="0" smtClean="0">
                <a:latin typeface="Book Antiqua" pitchFamily="18" charset="0"/>
              </a:rPr>
              <a:t> та Богдана </a:t>
            </a:r>
            <a:r>
              <a:rPr lang="ru-RU" i="1" dirty="0" err="1" smtClean="0">
                <a:latin typeface="Book Antiqua" pitchFamily="18" charset="0"/>
              </a:rPr>
              <a:t>з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Богуном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піснями</a:t>
            </a:r>
            <a:r>
              <a:rPr lang="ru-RU" i="1" dirty="0" smtClean="0">
                <a:latin typeface="Book Antiqua" pitchFamily="18" charset="0"/>
              </a:rPr>
              <a:t> </a:t>
            </a:r>
            <a:r>
              <a:rPr lang="ru-RU" i="1" dirty="0" err="1" smtClean="0">
                <a:latin typeface="Book Antiqua" pitchFamily="18" charset="0"/>
              </a:rPr>
              <a:t>вихваляли</a:t>
            </a:r>
            <a:r>
              <a:rPr lang="ru-RU" i="1" dirty="0" smtClean="0">
                <a:latin typeface="Book Antiqua" pitchFamily="18" charset="0"/>
              </a:rPr>
              <a:t>!".</a:t>
            </a:r>
            <a:endParaRPr lang="ru-RU" i="1" dirty="0">
              <a:latin typeface="Book Antiqua" pitchFamily="18" charset="0"/>
            </a:endParaRPr>
          </a:p>
        </p:txBody>
      </p:sp>
      <p:pic>
        <p:nvPicPr>
          <p:cNvPr id="4" name="Рисунок 3" descr="26e09b8235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00042"/>
            <a:ext cx="3713797" cy="492922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ogu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214422"/>
            <a:ext cx="2643206" cy="321471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14678" y="152400"/>
            <a:ext cx="5472122" cy="6205558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джерелах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історичних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романах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спогадах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про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козаччину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козацьке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військо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видатних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осіб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козацької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доби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постійно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зустрічаються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тільки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згадки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Івана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Богуна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хоча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жодному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іншому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діячеві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ранньої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Гетьманщини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крім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нього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не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вдавалося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утримувати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полковницький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пірнач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протягом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15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років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отримати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стільки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блискучих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перемог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під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час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Визвольної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війни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Він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без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усякого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сумніву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уклав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кілька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своїх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цеглин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в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історію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боротьби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українського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народу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проти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нападів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турків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татар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польського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7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поневолення</a:t>
            </a:r>
            <a:r>
              <a:rPr lang="ru-RU" sz="27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524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err="1" smtClean="0"/>
              <a:t>Благородний</a:t>
            </a:r>
            <a:r>
              <a:rPr lang="ru-RU" i="1" dirty="0" smtClean="0"/>
              <a:t> шляхтич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відважний</a:t>
            </a:r>
            <a:r>
              <a:rPr lang="ru-RU" i="1" dirty="0" smtClean="0"/>
              <a:t> </a:t>
            </a:r>
            <a:r>
              <a:rPr lang="ru-RU" i="1" dirty="0" err="1" smtClean="0"/>
              <a:t>лицар-козак</a:t>
            </a:r>
            <a:r>
              <a:rPr lang="ru-RU" i="1" dirty="0" smtClean="0"/>
              <a:t>, </a:t>
            </a:r>
            <a:r>
              <a:rPr lang="ru-RU" i="1" dirty="0" err="1" smtClean="0"/>
              <a:t>він</a:t>
            </a:r>
            <a:r>
              <a:rPr lang="ru-RU" i="1" dirty="0" smtClean="0"/>
              <a:t> став легендою </a:t>
            </a:r>
            <a:r>
              <a:rPr lang="ru-RU" i="1" dirty="0" err="1" smtClean="0"/>
              <a:t>ще</a:t>
            </a:r>
            <a:r>
              <a:rPr lang="ru-RU" i="1" dirty="0" smtClean="0"/>
              <a:t> за </a:t>
            </a:r>
            <a:r>
              <a:rPr lang="ru-RU" i="1" dirty="0" err="1" smtClean="0"/>
              <a:t>життя</a:t>
            </a:r>
            <a:r>
              <a:rPr lang="ru-RU" i="1" dirty="0" smtClean="0"/>
              <a:t>. </a:t>
            </a:r>
            <a:r>
              <a:rPr lang="ru-RU" i="1" dirty="0" err="1" smtClean="0"/>
              <a:t>Польський</a:t>
            </a:r>
            <a:r>
              <a:rPr lang="ru-RU" i="1" dirty="0" smtClean="0"/>
              <a:t> </a:t>
            </a:r>
            <a:r>
              <a:rPr lang="ru-RU" i="1" dirty="0" err="1" smtClean="0"/>
              <a:t>історик</a:t>
            </a:r>
            <a:r>
              <a:rPr lang="ru-RU" i="1" dirty="0" smtClean="0"/>
              <a:t> </a:t>
            </a:r>
            <a:r>
              <a:rPr lang="ru-RU" i="1" dirty="0" err="1" smtClean="0"/>
              <a:t>середини</a:t>
            </a:r>
            <a:r>
              <a:rPr lang="ru-RU" i="1" dirty="0" smtClean="0"/>
              <a:t> </a:t>
            </a:r>
            <a:r>
              <a:rPr lang="ru-RU" i="1" dirty="0" err="1" smtClean="0"/>
              <a:t>XVIIст</a:t>
            </a:r>
            <a:r>
              <a:rPr lang="ru-RU" i="1" dirty="0" smtClean="0"/>
              <a:t>. В. </a:t>
            </a:r>
            <a:r>
              <a:rPr lang="ru-RU" i="1" dirty="0" err="1" smtClean="0"/>
              <a:t>Коховський</a:t>
            </a:r>
            <a:r>
              <a:rPr lang="ru-RU" i="1" dirty="0" smtClean="0"/>
              <a:t> писав про І. </a:t>
            </a:r>
            <a:r>
              <a:rPr lang="ru-RU" i="1" dirty="0" err="1" smtClean="0"/>
              <a:t>Богуна</a:t>
            </a:r>
            <a:r>
              <a:rPr lang="ru-RU" i="1" dirty="0" smtClean="0"/>
              <a:t> - "</a:t>
            </a:r>
            <a:r>
              <a:rPr lang="ru-RU" i="1" dirty="0" err="1" smtClean="0"/>
              <a:t>сміливий</a:t>
            </a:r>
            <a:r>
              <a:rPr lang="ru-RU" i="1" dirty="0" smtClean="0"/>
              <a:t>, </a:t>
            </a:r>
            <a:r>
              <a:rPr lang="ru-RU" i="1" dirty="0" err="1" smtClean="0"/>
              <a:t>розумний</a:t>
            </a:r>
            <a:r>
              <a:rPr lang="ru-RU" i="1" dirty="0" smtClean="0"/>
              <a:t> ... </a:t>
            </a:r>
            <a:r>
              <a:rPr lang="ru-RU" i="1" dirty="0" err="1" smtClean="0"/>
              <a:t>надзвичайно</a:t>
            </a:r>
            <a:r>
              <a:rPr lang="ru-RU" i="1" dirty="0" smtClean="0"/>
              <a:t> </a:t>
            </a:r>
            <a:r>
              <a:rPr lang="ru-RU" i="1" dirty="0" err="1" smtClean="0"/>
              <a:t>популярний</a:t>
            </a:r>
            <a:r>
              <a:rPr lang="ru-RU" i="1" dirty="0" smtClean="0"/>
              <a:t>, </a:t>
            </a:r>
            <a:r>
              <a:rPr lang="ru-RU" i="1" dirty="0" err="1" smtClean="0"/>
              <a:t>вміє</a:t>
            </a:r>
            <a:r>
              <a:rPr lang="ru-RU" i="1" dirty="0" smtClean="0"/>
              <a:t>, як </a:t>
            </a:r>
            <a:r>
              <a:rPr lang="ru-RU" i="1" dirty="0" err="1" smtClean="0"/>
              <a:t>ніхто</a:t>
            </a:r>
            <a:r>
              <a:rPr lang="ru-RU" i="1" dirty="0" smtClean="0"/>
              <a:t> </a:t>
            </a:r>
            <a:r>
              <a:rPr lang="ru-RU" i="1" dirty="0" err="1" smtClean="0"/>
              <a:t>інший</a:t>
            </a:r>
            <a:r>
              <a:rPr lang="ru-RU" i="1" dirty="0" smtClean="0"/>
              <a:t>, </a:t>
            </a:r>
            <a:r>
              <a:rPr lang="ru-RU" i="1" dirty="0" err="1" smtClean="0"/>
              <a:t>вдало</a:t>
            </a:r>
            <a:r>
              <a:rPr lang="ru-RU" i="1" dirty="0" smtClean="0"/>
              <a:t> </a:t>
            </a:r>
            <a:r>
              <a:rPr lang="ru-RU" i="1" dirty="0" err="1" smtClean="0"/>
              <a:t>діяти</a:t>
            </a:r>
            <a:r>
              <a:rPr lang="ru-RU" i="1" dirty="0" smtClean="0"/>
              <a:t>; </a:t>
            </a:r>
            <a:r>
              <a:rPr lang="ru-RU" i="1" dirty="0" err="1" smtClean="0"/>
              <a:t>сильний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хитрий</a:t>
            </a:r>
            <a:r>
              <a:rPr lang="ru-RU" i="1" dirty="0" smtClean="0"/>
              <a:t>, </a:t>
            </a:r>
            <a:r>
              <a:rPr lang="ru-RU" i="1" dirty="0" err="1" smtClean="0"/>
              <a:t>як</a:t>
            </a:r>
            <a:r>
              <a:rPr lang="ru-RU" i="1" dirty="0" smtClean="0"/>
              <a:t> лис; </a:t>
            </a:r>
            <a:r>
              <a:rPr lang="ru-RU" i="1" dirty="0" err="1" smtClean="0"/>
              <a:t>людина</a:t>
            </a:r>
            <a:r>
              <a:rPr lang="ru-RU" i="1" dirty="0" smtClean="0"/>
              <a:t> </a:t>
            </a:r>
            <a:r>
              <a:rPr lang="ru-RU" i="1" dirty="0" err="1" smtClean="0"/>
              <a:t>відважна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завзята</a:t>
            </a:r>
            <a:r>
              <a:rPr lang="ru-RU" i="1" dirty="0" smtClean="0"/>
              <a:t>". </a:t>
            </a:r>
            <a:r>
              <a:rPr lang="ru-RU" i="1" dirty="0" err="1" smtClean="0"/>
              <a:t>Проте</a:t>
            </a:r>
            <a:r>
              <a:rPr lang="ru-RU" i="1" dirty="0" smtClean="0"/>
              <a:t>, </a:t>
            </a:r>
            <a:r>
              <a:rPr lang="ru-RU" i="1" dirty="0" err="1" smtClean="0"/>
              <a:t>незважаючи</a:t>
            </a:r>
            <a:r>
              <a:rPr lang="ru-RU" i="1" dirty="0" smtClean="0"/>
              <a:t> на </a:t>
            </a:r>
            <a:r>
              <a:rPr lang="ru-RU" i="1" dirty="0" err="1" smtClean="0"/>
              <a:t>велику</a:t>
            </a:r>
            <a:r>
              <a:rPr lang="ru-RU" i="1" dirty="0" smtClean="0"/>
              <a:t> </a:t>
            </a:r>
            <a:r>
              <a:rPr lang="ru-RU" i="1" dirty="0" err="1" smtClean="0"/>
              <a:t>популярність</a:t>
            </a:r>
            <a:r>
              <a:rPr lang="ru-RU" i="1" dirty="0" smtClean="0"/>
              <a:t>, </a:t>
            </a:r>
            <a:r>
              <a:rPr lang="ru-RU" i="1" dirty="0" err="1" smtClean="0"/>
              <a:t>історичні</a:t>
            </a:r>
            <a:r>
              <a:rPr lang="ru-RU" i="1" dirty="0" smtClean="0"/>
              <a:t> </a:t>
            </a:r>
            <a:r>
              <a:rPr lang="ru-RU" i="1" dirty="0" err="1" smtClean="0"/>
              <a:t>джерела</a:t>
            </a:r>
            <a:r>
              <a:rPr lang="ru-RU" i="1" dirty="0" smtClean="0"/>
              <a:t> скупо </a:t>
            </a:r>
            <a:r>
              <a:rPr lang="ru-RU" i="1" dirty="0" err="1" smtClean="0"/>
              <a:t>зафіксували</a:t>
            </a:r>
            <a:r>
              <a:rPr lang="ru-RU" i="1" dirty="0" smtClean="0"/>
              <a:t> </a:t>
            </a:r>
            <a:r>
              <a:rPr lang="ru-RU" i="1" dirty="0" err="1" smtClean="0"/>
              <a:t>різні</a:t>
            </a:r>
            <a:r>
              <a:rPr lang="ru-RU" i="1" dirty="0" smtClean="0"/>
              <a:t> </a:t>
            </a:r>
            <a:r>
              <a:rPr lang="ru-RU" i="1" dirty="0" err="1" smtClean="0"/>
              <a:t>етапи</a:t>
            </a:r>
            <a:r>
              <a:rPr lang="ru-RU" i="1" dirty="0" smtClean="0"/>
              <a:t> </a:t>
            </a:r>
            <a:r>
              <a:rPr lang="ru-RU" i="1" dirty="0" err="1" smtClean="0"/>
              <a:t>життя</a:t>
            </a:r>
            <a:r>
              <a:rPr lang="ru-RU" i="1" dirty="0" smtClean="0"/>
              <a:t> </a:t>
            </a:r>
            <a:r>
              <a:rPr lang="ru-RU" i="1" dirty="0" err="1" smtClean="0"/>
              <a:t>цього</a:t>
            </a:r>
            <a:r>
              <a:rPr lang="ru-RU" i="1" dirty="0" smtClean="0"/>
              <a:t> </a:t>
            </a:r>
            <a:r>
              <a:rPr lang="ru-RU" i="1" dirty="0" err="1" smtClean="0"/>
              <a:t>видатного</a:t>
            </a:r>
            <a:r>
              <a:rPr lang="ru-RU" i="1" dirty="0" smtClean="0"/>
              <a:t> </a:t>
            </a:r>
            <a:r>
              <a:rPr lang="ru-RU" i="1" dirty="0" err="1" smtClean="0"/>
              <a:t>козацького</a:t>
            </a:r>
            <a:r>
              <a:rPr lang="ru-RU" i="1" dirty="0" smtClean="0"/>
              <a:t> ватажка </a:t>
            </a:r>
            <a:r>
              <a:rPr lang="ru-RU" i="1" dirty="0" err="1" smtClean="0"/>
              <a:t>і</a:t>
            </a:r>
            <a:r>
              <a:rPr lang="ru-RU" i="1" dirty="0" smtClean="0"/>
              <a:t> стратега </a:t>
            </a:r>
            <a:r>
              <a:rPr lang="ru-RU" i="1" dirty="0" err="1" smtClean="0"/>
              <a:t>козацької</a:t>
            </a:r>
            <a:r>
              <a:rPr lang="ru-RU" i="1" dirty="0" smtClean="0"/>
              <a:t> </a:t>
            </a:r>
            <a:r>
              <a:rPr lang="ru-RU" i="1" dirty="0" err="1" smtClean="0"/>
              <a:t>доби</a:t>
            </a:r>
            <a:r>
              <a:rPr lang="ru-RU" i="1" dirty="0" smtClean="0"/>
              <a:t>.</a:t>
            </a:r>
          </a:p>
          <a:p>
            <a:pPr algn="ctr"/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85778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i="1" dirty="0" err="1" smtClean="0"/>
              <a:t>М</a:t>
            </a:r>
            <a:r>
              <a:rPr lang="ru-RU" i="1" dirty="0" err="1" smtClean="0"/>
              <a:t>ожна</a:t>
            </a:r>
            <a:r>
              <a:rPr lang="ru-RU" i="1" dirty="0" smtClean="0"/>
              <a:t> </a:t>
            </a:r>
            <a:r>
              <a:rPr lang="ru-RU" i="1" dirty="0" err="1" smtClean="0"/>
              <a:t>припускати</a:t>
            </a:r>
            <a:r>
              <a:rPr lang="ru-RU" i="1" dirty="0" smtClean="0"/>
              <a:t>, </a:t>
            </a:r>
            <a:r>
              <a:rPr lang="ru-RU" i="1" dirty="0" err="1" smtClean="0"/>
              <a:t>що</a:t>
            </a:r>
            <a:r>
              <a:rPr lang="ru-RU" i="1" dirty="0" smtClean="0"/>
              <a:t> </a:t>
            </a:r>
            <a:r>
              <a:rPr lang="ru-RU" i="1" dirty="0" err="1" smtClean="0"/>
              <a:t>молоді</a:t>
            </a:r>
            <a:r>
              <a:rPr lang="ru-RU" i="1" dirty="0" smtClean="0"/>
              <a:t> роки </a:t>
            </a:r>
            <a:r>
              <a:rPr lang="ru-RU" i="1" dirty="0" err="1" smtClean="0"/>
              <a:t>Іван</a:t>
            </a:r>
            <a:r>
              <a:rPr lang="ru-RU" i="1" dirty="0" smtClean="0"/>
              <a:t> </a:t>
            </a:r>
            <a:r>
              <a:rPr lang="ru-RU" i="1" dirty="0" err="1" smtClean="0"/>
              <a:t>провів</a:t>
            </a:r>
            <a:r>
              <a:rPr lang="ru-RU" i="1" dirty="0" smtClean="0"/>
              <a:t> у Дикому </a:t>
            </a:r>
            <a:r>
              <a:rPr lang="ru-RU" i="1" dirty="0" err="1" smtClean="0"/>
              <a:t>полі</a:t>
            </a:r>
            <a:r>
              <a:rPr lang="ru-RU" i="1" dirty="0" smtClean="0"/>
              <a:t>. </a:t>
            </a:r>
            <a:r>
              <a:rPr lang="ru-RU" i="1" dirty="0" err="1" smtClean="0"/>
              <a:t>Сюди</a:t>
            </a:r>
            <a:r>
              <a:rPr lang="ru-RU" i="1" dirty="0" smtClean="0"/>
              <a:t> часто </a:t>
            </a:r>
            <a:r>
              <a:rPr lang="ru-RU" i="1" dirty="0" err="1" smtClean="0"/>
              <a:t>навідувались</a:t>
            </a:r>
            <a:r>
              <a:rPr lang="ru-RU" i="1" dirty="0" smtClean="0"/>
              <a:t> </a:t>
            </a:r>
            <a:r>
              <a:rPr lang="ru-RU" i="1" dirty="0" err="1" smtClean="0"/>
              <a:t>запорожці</a:t>
            </a:r>
            <a:r>
              <a:rPr lang="ru-RU" i="1" dirty="0" smtClean="0"/>
              <a:t> в </a:t>
            </a:r>
            <a:r>
              <a:rPr lang="ru-RU" i="1" dirty="0" err="1" smtClean="0"/>
              <a:t>пошуках</a:t>
            </a:r>
            <a:r>
              <a:rPr lang="ru-RU" i="1" dirty="0" smtClean="0"/>
              <a:t> </a:t>
            </a:r>
            <a:r>
              <a:rPr lang="ru-RU" i="1" dirty="0" err="1" smtClean="0"/>
              <a:t>здобичі</a:t>
            </a:r>
            <a:r>
              <a:rPr lang="ru-RU" i="1" dirty="0" smtClean="0"/>
              <a:t>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міг</a:t>
            </a:r>
            <a:r>
              <a:rPr lang="ru-RU" i="1" dirty="0" smtClean="0"/>
              <a:t> бути одним </a:t>
            </a:r>
            <a:r>
              <a:rPr lang="ru-RU" i="1" dirty="0" err="1" smtClean="0"/>
              <a:t>із</a:t>
            </a:r>
            <a:r>
              <a:rPr lang="ru-RU" i="1" dirty="0" smtClean="0"/>
              <a:t> тих, </a:t>
            </a:r>
            <a:r>
              <a:rPr lang="ru-RU" i="1" dirty="0" err="1" smtClean="0"/>
              <a:t>хто</a:t>
            </a:r>
            <a:r>
              <a:rPr lang="ru-RU" i="1" dirty="0" smtClean="0"/>
              <a:t> </a:t>
            </a:r>
            <a:r>
              <a:rPr lang="ru-RU" i="1" dirty="0" err="1" smtClean="0"/>
              <a:t>ще</a:t>
            </a:r>
            <a:r>
              <a:rPr lang="ru-RU" i="1" dirty="0" smtClean="0"/>
              <a:t> за </a:t>
            </a:r>
            <a:r>
              <a:rPr lang="ru-RU" i="1" dirty="0" err="1" smtClean="0"/>
              <a:t>часів</a:t>
            </a:r>
            <a:r>
              <a:rPr lang="ru-RU" i="1" dirty="0" smtClean="0"/>
              <a:t> Остряниці6 </a:t>
            </a:r>
            <a:r>
              <a:rPr lang="ru-RU" i="1" dirty="0" err="1" smtClean="0"/>
              <a:t>поселився</a:t>
            </a:r>
            <a:r>
              <a:rPr lang="ru-RU" i="1" dirty="0" smtClean="0"/>
              <a:t> в </a:t>
            </a:r>
            <a:r>
              <a:rPr lang="ru-RU" i="1" dirty="0" err="1" smtClean="0"/>
              <a:t>Чугуєві</a:t>
            </a:r>
            <a:r>
              <a:rPr lang="ru-RU" i="1" dirty="0" smtClean="0"/>
              <a:t>. </a:t>
            </a:r>
            <a:r>
              <a:rPr lang="ru-RU" i="1" dirty="0" err="1" smtClean="0"/>
              <a:t>Деякі</a:t>
            </a:r>
            <a:r>
              <a:rPr lang="ru-RU" i="1" dirty="0" smtClean="0"/>
              <a:t> </a:t>
            </a:r>
            <a:r>
              <a:rPr lang="ru-RU" i="1" dirty="0" err="1" smtClean="0"/>
              <a:t>історики</a:t>
            </a:r>
            <a:r>
              <a:rPr lang="ru-RU" i="1" dirty="0" smtClean="0"/>
              <a:t> писали, </a:t>
            </a:r>
            <a:r>
              <a:rPr lang="ru-RU" i="1" dirty="0" err="1" smtClean="0"/>
              <a:t>що</a:t>
            </a:r>
            <a:r>
              <a:rPr lang="ru-RU" i="1" dirty="0" smtClean="0"/>
              <a:t> </a:t>
            </a:r>
            <a:r>
              <a:rPr lang="ru-RU" i="1" dirty="0" err="1" smtClean="0"/>
              <a:t>Богун</a:t>
            </a:r>
            <a:r>
              <a:rPr lang="ru-RU" i="1" dirty="0" smtClean="0"/>
              <a:t> брав участь у </a:t>
            </a:r>
            <a:r>
              <a:rPr lang="ru-RU" i="1" dirty="0" err="1" smtClean="0"/>
              <a:t>козацькому</a:t>
            </a:r>
            <a:r>
              <a:rPr lang="ru-RU" i="1" dirty="0" smtClean="0"/>
              <a:t> </a:t>
            </a:r>
            <a:r>
              <a:rPr lang="ru-RU" i="1" dirty="0" err="1" smtClean="0"/>
              <a:t>повстанні</a:t>
            </a:r>
            <a:r>
              <a:rPr lang="ru-RU" i="1" dirty="0" smtClean="0"/>
              <a:t> 1637- 1638 </a:t>
            </a:r>
            <a:r>
              <a:rPr lang="ru-RU" i="1" dirty="0" err="1" smtClean="0"/>
              <a:t>рр</a:t>
            </a:r>
            <a:r>
              <a:rPr lang="ru-RU" i="1" dirty="0" smtClean="0"/>
              <a:t>. </a:t>
            </a:r>
            <a:r>
              <a:rPr lang="ru-RU" i="1" dirty="0" err="1" smtClean="0"/>
              <a:t>Перші</a:t>
            </a:r>
            <a:r>
              <a:rPr lang="ru-RU" i="1" dirty="0" smtClean="0"/>
              <a:t> ж </a:t>
            </a:r>
            <a:r>
              <a:rPr lang="ru-RU" i="1" dirty="0" err="1" smtClean="0"/>
              <a:t>найвірогідніші</a:t>
            </a:r>
            <a:r>
              <a:rPr lang="ru-RU" i="1" dirty="0" smtClean="0"/>
              <a:t> </a:t>
            </a:r>
            <a:r>
              <a:rPr lang="ru-RU" i="1" dirty="0" err="1" smtClean="0"/>
              <a:t>дані</a:t>
            </a:r>
            <a:r>
              <a:rPr lang="ru-RU" i="1" dirty="0" smtClean="0"/>
              <a:t> про </a:t>
            </a:r>
            <a:r>
              <a:rPr lang="ru-RU" i="1" dirty="0" err="1" smtClean="0"/>
              <a:t>ратні</a:t>
            </a:r>
            <a:r>
              <a:rPr lang="ru-RU" i="1" dirty="0" smtClean="0"/>
              <a:t> </a:t>
            </a:r>
            <a:r>
              <a:rPr lang="ru-RU" i="1" dirty="0" err="1" smtClean="0"/>
              <a:t>справи</a:t>
            </a:r>
            <a:r>
              <a:rPr lang="ru-RU" i="1" dirty="0" smtClean="0"/>
              <a:t> І. </a:t>
            </a:r>
            <a:r>
              <a:rPr lang="ru-RU" i="1" dirty="0" err="1" smtClean="0"/>
              <a:t>Богуна</a:t>
            </a:r>
            <a:r>
              <a:rPr lang="ru-RU" i="1" dirty="0" smtClean="0"/>
              <a:t> </a:t>
            </a:r>
            <a:r>
              <a:rPr lang="ru-RU" i="1" dirty="0" err="1" smtClean="0"/>
              <a:t>пов'язані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участю</a:t>
            </a:r>
            <a:r>
              <a:rPr lang="ru-RU" i="1" dirty="0" smtClean="0"/>
              <a:t> в </a:t>
            </a:r>
            <a:r>
              <a:rPr lang="ru-RU" i="1" dirty="0" err="1" smtClean="0"/>
              <a:t>обороні</a:t>
            </a:r>
            <a:r>
              <a:rPr lang="ru-RU" i="1" dirty="0" smtClean="0"/>
              <a:t> Азова, коли </a:t>
            </a:r>
            <a:r>
              <a:rPr lang="ru-RU" i="1" dirty="0" err="1" smtClean="0"/>
              <a:t>запорозькі</a:t>
            </a:r>
            <a:r>
              <a:rPr lang="ru-RU" i="1" dirty="0" smtClean="0"/>
              <a:t> та </a:t>
            </a:r>
            <a:r>
              <a:rPr lang="ru-RU" i="1" dirty="0" err="1" smtClean="0"/>
              <a:t>донські</a:t>
            </a:r>
            <a:r>
              <a:rPr lang="ru-RU" i="1" dirty="0" smtClean="0"/>
              <a:t> </a:t>
            </a:r>
            <a:r>
              <a:rPr lang="ru-RU" i="1" dirty="0" err="1" smtClean="0"/>
              <a:t>козаки</a:t>
            </a:r>
            <a:r>
              <a:rPr lang="ru-RU" i="1" dirty="0" smtClean="0"/>
              <a:t> </a:t>
            </a:r>
            <a:r>
              <a:rPr lang="ru-RU" i="1" dirty="0" err="1" smtClean="0"/>
              <a:t>протягом</a:t>
            </a:r>
            <a:r>
              <a:rPr lang="ru-RU" i="1" dirty="0" smtClean="0"/>
              <a:t> 1637-1642 </a:t>
            </a:r>
            <a:r>
              <a:rPr lang="ru-RU" i="1" dirty="0" err="1" smtClean="0"/>
              <a:t>рр</a:t>
            </a:r>
            <a:r>
              <a:rPr lang="ru-RU" i="1" dirty="0" smtClean="0"/>
              <a:t>. </a:t>
            </a:r>
            <a:r>
              <a:rPr lang="ru-RU" i="1" dirty="0" err="1" smtClean="0"/>
              <a:t>героїчно</a:t>
            </a:r>
            <a:r>
              <a:rPr lang="ru-RU" i="1" dirty="0" smtClean="0"/>
              <a:t> </a:t>
            </a:r>
            <a:r>
              <a:rPr lang="ru-RU" i="1" dirty="0" err="1" smtClean="0"/>
              <a:t>захищали</a:t>
            </a:r>
            <a:r>
              <a:rPr lang="ru-RU" i="1" dirty="0" smtClean="0"/>
              <a:t> </a:t>
            </a:r>
            <a:r>
              <a:rPr lang="ru-RU" i="1" dirty="0" err="1" smtClean="0"/>
              <a:t>місто</a:t>
            </a:r>
            <a:r>
              <a:rPr lang="ru-RU" i="1" dirty="0" smtClean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 err="1" smtClean="0"/>
              <a:t>турецьких</a:t>
            </a:r>
            <a:r>
              <a:rPr lang="ru-RU" i="1" dirty="0" smtClean="0"/>
              <a:t> </a:t>
            </a:r>
            <a:r>
              <a:rPr lang="ru-RU" i="1" dirty="0" err="1" smtClean="0"/>
              <a:t>військ</a:t>
            </a:r>
            <a:r>
              <a:rPr lang="ru-RU" i="1" dirty="0" smtClean="0"/>
              <a:t> султана </a:t>
            </a:r>
            <a:r>
              <a:rPr lang="ru-RU" i="1" dirty="0" err="1" smtClean="0"/>
              <a:t>Ібрагіма</a:t>
            </a:r>
            <a:r>
              <a:rPr lang="ru-RU" i="1" dirty="0" smtClean="0"/>
              <a:t>, І. </a:t>
            </a:r>
            <a:r>
              <a:rPr lang="ru-RU" i="1" dirty="0" err="1" smtClean="0"/>
              <a:t>Богун</a:t>
            </a:r>
            <a:r>
              <a:rPr lang="ru-RU" i="1" dirty="0" smtClean="0"/>
              <a:t>, </a:t>
            </a:r>
            <a:r>
              <a:rPr lang="ru-RU" i="1" dirty="0" err="1" smtClean="0"/>
              <a:t>зокрема</a:t>
            </a:r>
            <a:r>
              <a:rPr lang="ru-RU" i="1" dirty="0" smtClean="0"/>
              <a:t>, </a:t>
            </a:r>
            <a:r>
              <a:rPr lang="ru-RU" i="1" dirty="0" err="1" smtClean="0"/>
              <a:t>керував</a:t>
            </a:r>
            <a:r>
              <a:rPr lang="ru-RU" i="1" dirty="0" smtClean="0"/>
              <a:t> </a:t>
            </a:r>
            <a:r>
              <a:rPr lang="ru-RU" i="1" dirty="0" err="1" smtClean="0"/>
              <a:t>тоді</a:t>
            </a:r>
            <a:r>
              <a:rPr lang="ru-RU" i="1" dirty="0" smtClean="0"/>
              <a:t> одним </a:t>
            </a:r>
            <a:r>
              <a:rPr lang="ru-RU" i="1" dirty="0" err="1" smtClean="0"/>
              <a:t>із</a:t>
            </a:r>
            <a:r>
              <a:rPr lang="ru-RU" i="1" dirty="0" smtClean="0"/>
              <a:t> </a:t>
            </a:r>
            <a:r>
              <a:rPr lang="ru-RU" i="1" dirty="0" err="1" smtClean="0"/>
              <a:t>козацьких</a:t>
            </a:r>
            <a:r>
              <a:rPr lang="ru-RU" i="1" dirty="0" smtClean="0"/>
              <a:t> </a:t>
            </a:r>
            <a:r>
              <a:rPr lang="ru-RU" i="1" dirty="0" err="1" smtClean="0"/>
              <a:t>загонів</a:t>
            </a:r>
            <a:r>
              <a:rPr lang="ru-RU" i="1" dirty="0" smtClean="0"/>
              <a:t>, </a:t>
            </a:r>
            <a:r>
              <a:rPr lang="ru-RU" i="1" dirty="0" err="1" smtClean="0"/>
              <a:t>який</a:t>
            </a:r>
            <a:r>
              <a:rPr lang="ru-RU" i="1" dirty="0" smtClean="0"/>
              <a:t> </a:t>
            </a:r>
            <a:r>
              <a:rPr lang="ru-RU" i="1" dirty="0" err="1" smtClean="0"/>
              <a:t>прикривав</a:t>
            </a:r>
            <a:r>
              <a:rPr lang="ru-RU" i="1" dirty="0" smtClean="0"/>
              <a:t> </a:t>
            </a:r>
            <a:r>
              <a:rPr lang="ru-RU" i="1" dirty="0" err="1" smtClean="0"/>
              <a:t>Борівський</a:t>
            </a:r>
            <a:r>
              <a:rPr lang="ru-RU" i="1" dirty="0" smtClean="0"/>
              <a:t> </a:t>
            </a:r>
            <a:r>
              <a:rPr lang="ru-RU" i="1" dirty="0" err="1" smtClean="0"/>
              <a:t>перевіз</a:t>
            </a:r>
            <a:r>
              <a:rPr lang="ru-RU" i="1" dirty="0" smtClean="0"/>
              <a:t> через р. </a:t>
            </a:r>
            <a:r>
              <a:rPr lang="ru-RU" i="1" dirty="0" err="1" smtClean="0"/>
              <a:t>Сіверський</a:t>
            </a:r>
            <a:r>
              <a:rPr lang="ru-RU" i="1" dirty="0" smtClean="0"/>
              <a:t> </a:t>
            </a:r>
            <a:r>
              <a:rPr lang="ru-RU" i="1" dirty="0" err="1" smtClean="0"/>
              <a:t>Донець</a:t>
            </a:r>
            <a:r>
              <a:rPr lang="ru-RU" i="1" dirty="0" smtClean="0"/>
              <a:t>. Таким чином, </a:t>
            </a:r>
            <a:r>
              <a:rPr lang="ru-RU" i="1" dirty="0" err="1" smtClean="0"/>
              <a:t>протягом</a:t>
            </a:r>
            <a:r>
              <a:rPr lang="ru-RU" i="1" dirty="0" smtClean="0"/>
              <a:t> 40-х </a:t>
            </a:r>
            <a:r>
              <a:rPr lang="ru-RU" i="1" dirty="0" err="1" smtClean="0"/>
              <a:t>років</a:t>
            </a:r>
            <a:r>
              <a:rPr lang="ru-RU" i="1" dirty="0" smtClean="0"/>
              <a:t> XVII ст.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вів</a:t>
            </a:r>
            <a:r>
              <a:rPr lang="ru-RU" i="1" dirty="0" smtClean="0"/>
              <a:t> </a:t>
            </a:r>
            <a:r>
              <a:rPr lang="ru-RU" i="1" dirty="0" err="1" smtClean="0"/>
              <a:t>звичне</a:t>
            </a:r>
            <a:r>
              <a:rPr lang="ru-RU" i="1" dirty="0" smtClean="0"/>
              <a:t> для </a:t>
            </a:r>
            <a:r>
              <a:rPr lang="ru-RU" i="1" dirty="0" err="1" smtClean="0"/>
              <a:t>запорозького</a:t>
            </a:r>
            <a:r>
              <a:rPr lang="ru-RU" i="1" dirty="0" smtClean="0"/>
              <a:t> </a:t>
            </a:r>
            <a:r>
              <a:rPr lang="ru-RU" i="1" dirty="0" err="1" smtClean="0"/>
              <a:t>спочатку</a:t>
            </a:r>
            <a:r>
              <a:rPr lang="ru-RU" i="1" dirty="0" smtClean="0"/>
              <a:t>, а </a:t>
            </a:r>
            <a:r>
              <a:rPr lang="ru-RU" i="1" dirty="0" err="1" smtClean="0"/>
              <a:t>потім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реєстрового</a:t>
            </a:r>
            <a:r>
              <a:rPr lang="ru-RU" i="1" dirty="0" smtClean="0"/>
              <a:t> </a:t>
            </a:r>
            <a:r>
              <a:rPr lang="ru-RU" i="1" dirty="0" err="1" smtClean="0"/>
              <a:t>козака</a:t>
            </a:r>
            <a:r>
              <a:rPr lang="ru-RU" i="1" dirty="0" smtClean="0"/>
              <a:t> </a:t>
            </a:r>
            <a:r>
              <a:rPr lang="ru-RU" i="1" dirty="0" err="1" smtClean="0"/>
              <a:t>життя</a:t>
            </a:r>
            <a:r>
              <a:rPr lang="ru-RU" i="1" dirty="0" smtClean="0"/>
              <a:t>, </a:t>
            </a:r>
            <a:r>
              <a:rPr lang="ru-RU" i="1" dirty="0" err="1" smtClean="0"/>
              <a:t>сповнене</a:t>
            </a:r>
            <a:r>
              <a:rPr lang="ru-RU" i="1" dirty="0" smtClean="0"/>
              <a:t> </a:t>
            </a:r>
            <a:r>
              <a:rPr lang="ru-RU" i="1" dirty="0" err="1" smtClean="0"/>
              <a:t>численних</a:t>
            </a:r>
            <a:r>
              <a:rPr lang="ru-RU" i="1" dirty="0" smtClean="0"/>
              <a:t> </a:t>
            </a:r>
            <a:r>
              <a:rPr lang="ru-RU" i="1" dirty="0" err="1" smtClean="0"/>
              <a:t>військових</a:t>
            </a:r>
            <a:r>
              <a:rPr lang="ru-RU" i="1" dirty="0" smtClean="0"/>
              <a:t> </a:t>
            </a:r>
            <a:r>
              <a:rPr lang="ru-RU" i="1" dirty="0" err="1" smtClean="0"/>
              <a:t>походів</a:t>
            </a:r>
            <a:r>
              <a:rPr lang="ru-RU" i="1" dirty="0" smtClean="0"/>
              <a:t> </a:t>
            </a:r>
            <a:r>
              <a:rPr lang="ru-RU" i="1" dirty="0" err="1" smtClean="0"/>
              <a:t>проти</a:t>
            </a:r>
            <a:r>
              <a:rPr lang="ru-RU" i="1" dirty="0" smtClean="0"/>
              <a:t> </a:t>
            </a:r>
            <a:r>
              <a:rPr lang="ru-RU" i="1" dirty="0" err="1" smtClean="0"/>
              <a:t>турків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кримських</a:t>
            </a:r>
            <a:r>
              <a:rPr lang="ru-RU" i="1" dirty="0" smtClean="0"/>
              <a:t> татар та обороняв </a:t>
            </a:r>
            <a:r>
              <a:rPr lang="ru-RU" i="1" dirty="0" err="1" smtClean="0"/>
              <a:t>українські</a:t>
            </a:r>
            <a:r>
              <a:rPr lang="ru-RU" i="1" dirty="0" smtClean="0"/>
              <a:t> </a:t>
            </a:r>
            <a:r>
              <a:rPr lang="ru-RU" i="1" dirty="0" err="1" smtClean="0"/>
              <a:t>землі</a:t>
            </a:r>
            <a:r>
              <a:rPr lang="ru-RU" i="1" dirty="0" smtClean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 err="1" smtClean="0"/>
              <a:t>набігів</a:t>
            </a:r>
            <a:r>
              <a:rPr lang="ru-RU" i="1" dirty="0" smtClean="0"/>
              <a:t> </a:t>
            </a:r>
            <a:r>
              <a:rPr lang="ru-RU" i="1" dirty="0" err="1" smtClean="0"/>
              <a:t>останніх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67264"/>
          </a:xfrm>
        </p:spPr>
        <p:txBody>
          <a:bodyPr/>
          <a:lstStyle/>
          <a:p>
            <a:pPr algn="ctr">
              <a:buNone/>
            </a:pPr>
            <a:r>
              <a:rPr lang="ru-RU" i="1" dirty="0" err="1" smtClean="0"/>
              <a:t>Далі</a:t>
            </a:r>
            <a:r>
              <a:rPr lang="ru-RU" i="1" dirty="0" smtClean="0"/>
              <a:t>, як </a:t>
            </a:r>
            <a:r>
              <a:rPr lang="ru-RU" i="1" dirty="0" err="1" smtClean="0"/>
              <a:t>свідчать</a:t>
            </a:r>
            <a:r>
              <a:rPr lang="ru-RU" i="1" dirty="0" smtClean="0"/>
              <a:t> </a:t>
            </a:r>
            <a:r>
              <a:rPr lang="ru-RU" i="1" dirty="0" err="1" smtClean="0"/>
              <a:t>джерела</a:t>
            </a:r>
            <a:r>
              <a:rPr lang="ru-RU" i="1" dirty="0" smtClean="0"/>
              <a:t>, І.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бере</a:t>
            </a:r>
            <a:r>
              <a:rPr lang="ru-RU" i="1" dirty="0" smtClean="0"/>
              <a:t> </a:t>
            </a:r>
            <a:r>
              <a:rPr lang="ru-RU" i="1" dirty="0" err="1" smtClean="0"/>
              <a:t>активну</a:t>
            </a:r>
            <a:r>
              <a:rPr lang="ru-RU" i="1" dirty="0" smtClean="0"/>
              <a:t> участь в </a:t>
            </a:r>
            <a:r>
              <a:rPr lang="ru-RU" i="1" dirty="0" err="1" smtClean="0"/>
              <a:t>боротьбі</a:t>
            </a:r>
            <a:r>
              <a:rPr lang="ru-RU" i="1" dirty="0" smtClean="0"/>
              <a:t> </a:t>
            </a:r>
            <a:r>
              <a:rPr lang="ru-RU" i="1" dirty="0" err="1" smtClean="0"/>
              <a:t>проти</a:t>
            </a:r>
            <a:r>
              <a:rPr lang="ru-RU" i="1" dirty="0" smtClean="0"/>
              <a:t> </a:t>
            </a:r>
            <a:r>
              <a:rPr lang="ru-RU" i="1" dirty="0" err="1" smtClean="0"/>
              <a:t>поляків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перших битв 1648 р. В. </a:t>
            </a:r>
            <a:r>
              <a:rPr lang="ru-RU" i="1" dirty="0" err="1" smtClean="0"/>
              <a:t>Замлинський</a:t>
            </a:r>
            <a:r>
              <a:rPr lang="ru-RU" i="1" dirty="0" smtClean="0"/>
              <a:t> </a:t>
            </a:r>
            <a:r>
              <a:rPr lang="ru-RU" i="1" dirty="0" err="1" smtClean="0"/>
              <a:t>вказує</a:t>
            </a:r>
            <a:r>
              <a:rPr lang="ru-RU" i="1" dirty="0" smtClean="0"/>
              <a:t>: "уже </a:t>
            </a:r>
            <a:r>
              <a:rPr lang="ru-RU" i="1" dirty="0" err="1" smtClean="0"/>
              <a:t>ті</a:t>
            </a:r>
            <a:r>
              <a:rPr lang="ru-RU" i="1" dirty="0" smtClean="0"/>
              <a:t> </a:t>
            </a:r>
            <a:r>
              <a:rPr lang="ru-RU" i="1" dirty="0" err="1" smtClean="0"/>
              <a:t>перші</a:t>
            </a:r>
            <a:r>
              <a:rPr lang="ru-RU" i="1" dirty="0" smtClean="0"/>
              <a:t> </a:t>
            </a:r>
            <a:r>
              <a:rPr lang="ru-RU" i="1" dirty="0" err="1" smtClean="0"/>
              <a:t>битви</a:t>
            </a:r>
            <a:r>
              <a:rPr lang="ru-RU" i="1" dirty="0" smtClean="0"/>
              <a:t> (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 err="1" smtClean="0"/>
              <a:t>Жовтими</a:t>
            </a:r>
            <a:r>
              <a:rPr lang="ru-RU" i="1" dirty="0" smtClean="0"/>
              <a:t> Водами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Корсунем</a:t>
            </a:r>
            <a:r>
              <a:rPr lang="ru-RU" i="1" dirty="0" smtClean="0"/>
              <a:t>) </a:t>
            </a:r>
            <a:r>
              <a:rPr lang="ru-RU" i="1" dirty="0" err="1" smtClean="0"/>
              <a:t>дарували</a:t>
            </a:r>
            <a:r>
              <a:rPr lang="ru-RU" i="1" dirty="0" smtClean="0"/>
              <a:t> </a:t>
            </a:r>
            <a:r>
              <a:rPr lang="ru-RU" i="1" dirty="0" err="1" smtClean="0"/>
              <a:t>Богданові</a:t>
            </a:r>
            <a:r>
              <a:rPr lang="ru-RU" i="1" dirty="0" smtClean="0"/>
              <a:t> на все </a:t>
            </a:r>
            <a:r>
              <a:rPr lang="ru-RU" i="1" dirty="0" err="1" smtClean="0"/>
              <a:t>життя</a:t>
            </a:r>
            <a:r>
              <a:rPr lang="ru-RU" i="1" dirty="0" smtClean="0"/>
              <a:t> </a:t>
            </a:r>
            <a:r>
              <a:rPr lang="ru-RU" i="1" dirty="0" err="1" smtClean="0"/>
              <a:t>побратимів</a:t>
            </a:r>
            <a:r>
              <a:rPr lang="ru-RU" i="1" dirty="0" smtClean="0"/>
              <a:t> - Максима Кривоноса, Данила </a:t>
            </a:r>
            <a:r>
              <a:rPr lang="ru-RU" i="1" dirty="0" err="1" smtClean="0"/>
              <a:t>Нечая</a:t>
            </a:r>
            <a:r>
              <a:rPr lang="ru-RU" i="1" dirty="0" smtClean="0"/>
              <a:t>, </a:t>
            </a:r>
            <a:r>
              <a:rPr lang="ru-RU" i="1" dirty="0" err="1" smtClean="0"/>
              <a:t>Івана</a:t>
            </a:r>
            <a:r>
              <a:rPr lang="ru-RU" i="1" dirty="0" smtClean="0"/>
              <a:t> </a:t>
            </a:r>
            <a:r>
              <a:rPr lang="ru-RU" i="1" dirty="0" err="1" smtClean="0"/>
              <a:t>Богуна</a:t>
            </a:r>
            <a:r>
              <a:rPr lang="ru-RU" i="1" dirty="0" smtClean="0"/>
              <a:t>, </a:t>
            </a:r>
            <a:r>
              <a:rPr lang="ru-RU" i="1" dirty="0" err="1" smtClean="0"/>
              <a:t>Івана</a:t>
            </a:r>
            <a:r>
              <a:rPr lang="ru-RU" i="1" dirty="0" smtClean="0"/>
              <a:t> </a:t>
            </a:r>
            <a:r>
              <a:rPr lang="ru-RU" i="1" dirty="0" err="1" smtClean="0"/>
              <a:t>Ганжу</a:t>
            </a:r>
            <a:r>
              <a:rPr lang="ru-RU" i="1" dirty="0" smtClean="0"/>
              <a:t>, </a:t>
            </a:r>
            <a:r>
              <a:rPr lang="ru-RU" i="1" dirty="0" err="1" smtClean="0"/>
              <a:t>Михайла</a:t>
            </a:r>
            <a:r>
              <a:rPr lang="ru-RU" i="1" dirty="0" smtClean="0"/>
              <a:t> </a:t>
            </a:r>
            <a:r>
              <a:rPr lang="ru-RU" i="1" dirty="0" err="1" smtClean="0"/>
              <a:t>Кричевського</a:t>
            </a:r>
            <a:r>
              <a:rPr lang="ru-RU" i="1" dirty="0" smtClean="0"/>
              <a:t>... З ними </a:t>
            </a:r>
            <a:r>
              <a:rPr lang="ru-RU" i="1" dirty="0" err="1" smtClean="0"/>
              <a:t>були</a:t>
            </a:r>
            <a:r>
              <a:rPr lang="ru-RU" i="1" dirty="0" smtClean="0"/>
              <a:t> </a:t>
            </a:r>
            <a:r>
              <a:rPr lang="ru-RU" i="1" dirty="0" err="1" smtClean="0"/>
              <a:t>виграні</a:t>
            </a:r>
            <a:r>
              <a:rPr lang="ru-RU" i="1" dirty="0" smtClean="0"/>
              <a:t> </a:t>
            </a:r>
            <a:r>
              <a:rPr lang="ru-RU" i="1" dirty="0" err="1" smtClean="0"/>
              <a:t>всі</a:t>
            </a:r>
            <a:r>
              <a:rPr lang="ru-RU" i="1" dirty="0" smtClean="0"/>
              <a:t> </a:t>
            </a:r>
            <a:r>
              <a:rPr lang="ru-RU" i="1" dirty="0" err="1" smtClean="0"/>
              <a:t>наступні</a:t>
            </a:r>
            <a:r>
              <a:rPr lang="ru-RU" i="1" dirty="0" smtClean="0"/>
              <a:t> </a:t>
            </a:r>
            <a:r>
              <a:rPr lang="ru-RU" i="1" dirty="0" err="1" smtClean="0"/>
              <a:t>битви</a:t>
            </a:r>
            <a:r>
              <a:rPr lang="ru-RU" i="1" dirty="0" smtClean="0"/>
              <a:t> </a:t>
            </a:r>
            <a:r>
              <a:rPr lang="ru-RU" i="1" dirty="0" err="1" smtClean="0"/>
              <a:t>Визвольної</a:t>
            </a:r>
            <a:r>
              <a:rPr lang="ru-RU" i="1" dirty="0" smtClean="0"/>
              <a:t> </a:t>
            </a:r>
            <a:r>
              <a:rPr lang="ru-RU" i="1" dirty="0" err="1" smtClean="0"/>
              <a:t>війни</a:t>
            </a:r>
            <a:r>
              <a:rPr lang="ru-RU" i="1" dirty="0" smtClean="0"/>
              <a:t>."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i="1" dirty="0" err="1" smtClean="0"/>
              <a:t>Згодом</a:t>
            </a:r>
            <a:r>
              <a:rPr lang="ru-RU" i="1" dirty="0" smtClean="0"/>
              <a:t> (</a:t>
            </a:r>
            <a:r>
              <a:rPr lang="ru-RU" i="1" dirty="0" err="1" smtClean="0"/>
              <a:t>найвірогідніше</a:t>
            </a:r>
            <a:r>
              <a:rPr lang="ru-RU" i="1" dirty="0" smtClean="0"/>
              <a:t> </a:t>
            </a:r>
            <a:r>
              <a:rPr lang="ru-RU" i="1" dirty="0" err="1" smtClean="0"/>
              <a:t>це</a:t>
            </a:r>
            <a:r>
              <a:rPr lang="ru-RU" i="1" dirty="0" smtClean="0"/>
              <a:t> </a:t>
            </a:r>
            <a:r>
              <a:rPr lang="ru-RU" i="1" dirty="0" err="1" smtClean="0"/>
              <a:t>сталося</a:t>
            </a:r>
            <a:r>
              <a:rPr lang="ru-RU" i="1" dirty="0" smtClean="0"/>
              <a:t> </a:t>
            </a:r>
            <a:r>
              <a:rPr lang="ru-RU" i="1" dirty="0" err="1" smtClean="0"/>
              <a:t>наприкінці</a:t>
            </a:r>
            <a:r>
              <a:rPr lang="ru-RU" i="1" dirty="0" smtClean="0"/>
              <a:t> 1649 р.) І. </a:t>
            </a:r>
            <a:r>
              <a:rPr lang="ru-RU" i="1" dirty="0" err="1" smtClean="0"/>
              <a:t>Богуна</a:t>
            </a:r>
            <a:r>
              <a:rPr lang="ru-RU" i="1" dirty="0" smtClean="0"/>
              <a:t> </a:t>
            </a:r>
            <a:r>
              <a:rPr lang="ru-RU" i="1" dirty="0" err="1" smtClean="0"/>
              <a:t>було</a:t>
            </a:r>
            <a:r>
              <a:rPr lang="ru-RU" i="1" dirty="0" smtClean="0"/>
              <a:t> </a:t>
            </a:r>
            <a:r>
              <a:rPr lang="ru-RU" i="1" dirty="0" err="1" smtClean="0"/>
              <a:t>призначено</a:t>
            </a:r>
            <a:r>
              <a:rPr lang="ru-RU" i="1" dirty="0" smtClean="0"/>
              <a:t> </a:t>
            </a:r>
            <a:r>
              <a:rPr lang="ru-RU" i="1" dirty="0" err="1" smtClean="0"/>
              <a:t>вінницьким</a:t>
            </a:r>
            <a:r>
              <a:rPr lang="ru-RU" i="1" dirty="0" smtClean="0"/>
              <a:t> полковником, а тому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подальша</a:t>
            </a:r>
            <a:r>
              <a:rPr lang="ru-RU" i="1" dirty="0" smtClean="0"/>
              <a:t> доля </a:t>
            </a:r>
            <a:r>
              <a:rPr lang="ru-RU" i="1" dirty="0" err="1" smtClean="0"/>
              <a:t>була</a:t>
            </a:r>
            <a:r>
              <a:rPr lang="ru-RU" i="1" dirty="0" smtClean="0"/>
              <a:t> </a:t>
            </a:r>
            <a:r>
              <a:rPr lang="ru-RU" i="1" dirty="0" err="1" smtClean="0"/>
              <a:t>тісно</a:t>
            </a:r>
            <a:r>
              <a:rPr lang="ru-RU" i="1" dirty="0" smtClean="0"/>
              <a:t> </a:t>
            </a:r>
            <a:r>
              <a:rPr lang="ru-RU" i="1" dirty="0" err="1" smtClean="0"/>
              <a:t>пов'язана</a:t>
            </a:r>
            <a:r>
              <a:rPr lang="ru-RU" i="1" dirty="0" smtClean="0"/>
              <a:t> </a:t>
            </a:r>
            <a:r>
              <a:rPr lang="ru-RU" i="1" dirty="0" err="1" smtClean="0"/>
              <a:t>із</a:t>
            </a:r>
            <a:r>
              <a:rPr lang="ru-RU" i="1" dirty="0" smtClean="0"/>
              <a:t> </a:t>
            </a:r>
            <a:r>
              <a:rPr lang="ru-RU" i="1" dirty="0" err="1" smtClean="0"/>
              <a:t>захистом</a:t>
            </a:r>
            <a:r>
              <a:rPr lang="ru-RU" i="1" dirty="0" smtClean="0"/>
              <a:t> </a:t>
            </a:r>
            <a:r>
              <a:rPr lang="ru-RU" i="1" dirty="0" err="1" smtClean="0"/>
              <a:t>Вінниччини</a:t>
            </a:r>
            <a:r>
              <a:rPr lang="ru-RU" i="1" dirty="0" smtClean="0"/>
              <a:t> та </a:t>
            </a:r>
            <a:r>
              <a:rPr lang="ru-RU" i="1" dirty="0" err="1" smtClean="0"/>
              <a:t>Брацлавщини</a:t>
            </a:r>
            <a:r>
              <a:rPr lang="ru-RU" i="1" dirty="0" smtClean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 err="1" smtClean="0"/>
              <a:t>війська</a:t>
            </a:r>
            <a:r>
              <a:rPr lang="ru-RU" i="1" dirty="0" smtClean="0"/>
              <a:t> </a:t>
            </a:r>
            <a:r>
              <a:rPr lang="ru-RU" i="1" dirty="0" err="1" smtClean="0"/>
              <a:t>Речі</a:t>
            </a:r>
            <a:r>
              <a:rPr lang="ru-RU" i="1" dirty="0" smtClean="0"/>
              <a:t> </a:t>
            </a:r>
            <a:r>
              <a:rPr lang="ru-RU" i="1" dirty="0" err="1" smtClean="0"/>
              <a:t>Посполитої</a:t>
            </a:r>
            <a:r>
              <a:rPr lang="ru-RU" i="1" dirty="0" smtClean="0"/>
              <a:t>. 28 лютого </a:t>
            </a:r>
            <a:r>
              <a:rPr lang="ru-RU" i="1" dirty="0" smtClean="0"/>
              <a:t>1651р</a:t>
            </a:r>
            <a:r>
              <a:rPr lang="ru-RU" i="1" dirty="0" smtClean="0"/>
              <a:t>. </a:t>
            </a:r>
            <a:r>
              <a:rPr lang="ru-RU" i="1" dirty="0" err="1" smtClean="0"/>
              <a:t>польські</a:t>
            </a:r>
            <a:r>
              <a:rPr lang="ru-RU" i="1" dirty="0" smtClean="0"/>
              <a:t> </a:t>
            </a:r>
            <a:r>
              <a:rPr lang="ru-RU" i="1" dirty="0" err="1" smtClean="0"/>
              <a:t>війська</a:t>
            </a:r>
            <a:r>
              <a:rPr lang="ru-RU" i="1" dirty="0" smtClean="0"/>
              <a:t> на </a:t>
            </a:r>
            <a:r>
              <a:rPr lang="ru-RU" i="1" dirty="0" err="1" smtClean="0"/>
              <a:t>чолі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М. </a:t>
            </a:r>
            <a:r>
              <a:rPr lang="ru-RU" i="1" dirty="0" err="1" smtClean="0"/>
              <a:t>Калиновським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С. </a:t>
            </a:r>
            <a:r>
              <a:rPr lang="ru-RU" i="1" dirty="0" err="1" smtClean="0"/>
              <a:t>Лянцкоронським</a:t>
            </a:r>
            <a:r>
              <a:rPr lang="ru-RU" i="1" dirty="0" smtClean="0"/>
              <a:t> </a:t>
            </a:r>
            <a:r>
              <a:rPr lang="ru-RU" i="1" dirty="0" err="1" smtClean="0"/>
              <a:t>підступили</a:t>
            </a:r>
            <a:r>
              <a:rPr lang="ru-RU" i="1" dirty="0" smtClean="0"/>
              <a:t> до </a:t>
            </a:r>
            <a:r>
              <a:rPr lang="ru-RU" i="1" dirty="0" err="1" smtClean="0"/>
              <a:t>Вінниці</a:t>
            </a:r>
            <a:r>
              <a:rPr lang="ru-RU" i="1" dirty="0" smtClean="0"/>
              <a:t>, взяли </a:t>
            </a:r>
            <a:r>
              <a:rPr lang="ru-RU" i="1" dirty="0" err="1" smtClean="0"/>
              <a:t>її</a:t>
            </a:r>
            <a:r>
              <a:rPr lang="ru-RU" i="1" dirty="0" smtClean="0"/>
              <a:t> в облогу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зробили</a:t>
            </a:r>
            <a:r>
              <a:rPr lang="ru-RU" i="1" dirty="0" smtClean="0"/>
              <a:t> </a:t>
            </a:r>
            <a:r>
              <a:rPr lang="ru-RU" i="1" dirty="0" err="1" smtClean="0"/>
              <a:t>спробу</a:t>
            </a:r>
            <a:r>
              <a:rPr lang="ru-RU" i="1" dirty="0" smtClean="0"/>
              <a:t> </a:t>
            </a:r>
            <a:r>
              <a:rPr lang="ru-RU" i="1" dirty="0" err="1" smtClean="0"/>
              <a:t>захопити</a:t>
            </a:r>
            <a:r>
              <a:rPr lang="ru-RU" i="1" dirty="0" smtClean="0"/>
              <a:t>. </a:t>
            </a:r>
            <a:r>
              <a:rPr lang="ru-RU" i="1" dirty="0" err="1" smtClean="0"/>
              <a:t>Саме</a:t>
            </a:r>
            <a:r>
              <a:rPr lang="ru-RU" i="1" dirty="0" smtClean="0"/>
              <a:t> тут, у боях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 err="1" smtClean="0"/>
              <a:t>Вінницею</a:t>
            </a:r>
            <a:r>
              <a:rPr lang="ru-RU" i="1" dirty="0" smtClean="0"/>
              <a:t>, І.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вперше</a:t>
            </a:r>
            <a:r>
              <a:rPr lang="ru-RU" i="1" dirty="0" smtClean="0"/>
              <a:t> </a:t>
            </a:r>
            <a:r>
              <a:rPr lang="ru-RU" i="1" dirty="0" err="1" smtClean="0"/>
              <a:t>найбільш</a:t>
            </a:r>
            <a:r>
              <a:rPr lang="ru-RU" i="1" dirty="0" smtClean="0"/>
              <a:t> масштабно проявив </a:t>
            </a:r>
            <a:r>
              <a:rPr lang="ru-RU" i="1" dirty="0" err="1" smtClean="0"/>
              <a:t>здібності</a:t>
            </a:r>
            <a:r>
              <a:rPr lang="ru-RU" i="1" dirty="0" smtClean="0"/>
              <a:t> </a:t>
            </a:r>
            <a:r>
              <a:rPr lang="ru-RU" i="1" dirty="0" err="1" smtClean="0"/>
              <a:t>воєначальника</a:t>
            </a:r>
            <a:r>
              <a:rPr lang="ru-RU" i="1" dirty="0" smtClean="0"/>
              <a:t>. </a:t>
            </a:r>
            <a:r>
              <a:rPr lang="ru-RU" b="1" i="1" dirty="0" err="1" smtClean="0"/>
              <a:t>Під</a:t>
            </a:r>
            <a:r>
              <a:rPr lang="ru-RU" b="1" i="1" dirty="0" smtClean="0"/>
              <a:t> час оборони </a:t>
            </a:r>
            <a:r>
              <a:rPr lang="ru-RU" b="1" i="1" dirty="0" err="1" smtClean="0"/>
              <a:t>Вінниці</a:t>
            </a:r>
            <a:r>
              <a:rPr lang="ru-RU" b="1" i="1" dirty="0" smtClean="0"/>
              <a:t> у </a:t>
            </a:r>
            <a:r>
              <a:rPr lang="ru-RU" b="1" i="1" dirty="0" err="1" smtClean="0"/>
              <a:t>березні</a:t>
            </a:r>
            <a:r>
              <a:rPr lang="ru-RU" b="1" i="1" dirty="0" smtClean="0"/>
              <a:t> 1651 р</a:t>
            </a:r>
            <a:r>
              <a:rPr lang="ru-RU" i="1" dirty="0" smtClean="0"/>
              <a:t>.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міщани</a:t>
            </a:r>
            <a:r>
              <a:rPr lang="ru-RU" i="1" dirty="0" smtClean="0"/>
              <a:t>, </a:t>
            </a:r>
            <a:r>
              <a:rPr lang="ru-RU" i="1" dirty="0" err="1" smtClean="0"/>
              <a:t>і</a:t>
            </a:r>
            <a:r>
              <a:rPr lang="ru-RU" i="1" dirty="0" smtClean="0"/>
              <a:t> шляхта, </a:t>
            </a:r>
            <a:r>
              <a:rPr lang="ru-RU" i="1" dirty="0" err="1" smtClean="0"/>
              <a:t>і</a:t>
            </a:r>
            <a:r>
              <a:rPr lang="ru-RU" i="1" dirty="0" smtClean="0"/>
              <a:t> все </a:t>
            </a:r>
            <a:r>
              <a:rPr lang="ru-RU" i="1" dirty="0" err="1" smtClean="0"/>
              <a:t>населення</a:t>
            </a:r>
            <a:r>
              <a:rPr lang="ru-RU" i="1" dirty="0" smtClean="0"/>
              <a:t> </a:t>
            </a:r>
            <a:r>
              <a:rPr lang="ru-RU" i="1" dirty="0" err="1" smtClean="0"/>
              <a:t>міста</a:t>
            </a:r>
            <a:r>
              <a:rPr lang="ru-RU" i="1" dirty="0" smtClean="0"/>
              <a:t> </a:t>
            </a:r>
            <a:r>
              <a:rPr lang="ru-RU" i="1" dirty="0" err="1" smtClean="0"/>
              <a:t>підтримало</a:t>
            </a:r>
            <a:r>
              <a:rPr lang="ru-RU" i="1" dirty="0" smtClean="0"/>
              <a:t> </a:t>
            </a:r>
            <a:r>
              <a:rPr lang="ru-RU" i="1" dirty="0" err="1" smtClean="0"/>
              <a:t>свого</a:t>
            </a:r>
            <a:r>
              <a:rPr lang="ru-RU" i="1" dirty="0" smtClean="0"/>
              <a:t> полковника. </a:t>
            </a:r>
            <a:r>
              <a:rPr lang="ru-RU" i="1" dirty="0" err="1" smtClean="0"/>
              <a:t>Богун</a:t>
            </a:r>
            <a:r>
              <a:rPr lang="ru-RU" i="1" dirty="0" smtClean="0"/>
              <a:t> одержав </a:t>
            </a:r>
            <a:r>
              <a:rPr lang="ru-RU" i="1" dirty="0" err="1" smtClean="0"/>
              <a:t>блискучу</a:t>
            </a:r>
            <a:r>
              <a:rPr lang="ru-RU" i="1" dirty="0" smtClean="0"/>
              <a:t> перемогу. </a:t>
            </a:r>
            <a:r>
              <a:rPr lang="ru-RU" i="1" dirty="0" err="1" smtClean="0"/>
              <a:t>Ця</a:t>
            </a:r>
            <a:r>
              <a:rPr lang="ru-RU" i="1" dirty="0" smtClean="0"/>
              <a:t> битва принесла </a:t>
            </a:r>
            <a:r>
              <a:rPr lang="ru-RU" i="1" dirty="0" err="1" smtClean="0"/>
              <a:t>йому</a:t>
            </a:r>
            <a:r>
              <a:rPr lang="ru-RU" i="1" dirty="0" smtClean="0"/>
              <a:t> славу </a:t>
            </a:r>
            <a:r>
              <a:rPr lang="ru-RU" i="1" dirty="0" err="1" smtClean="0"/>
              <a:t>і</a:t>
            </a:r>
            <a:r>
              <a:rPr lang="ru-RU" i="1" dirty="0" smtClean="0"/>
              <a:t> авторитет. </a:t>
            </a:r>
            <a:r>
              <a:rPr lang="ru-RU" i="1" dirty="0" err="1" smtClean="0"/>
              <a:t>Це</a:t>
            </a:r>
            <a:r>
              <a:rPr lang="ru-RU" i="1" dirty="0" smtClean="0"/>
              <a:t> </a:t>
            </a:r>
            <a:r>
              <a:rPr lang="ru-RU" i="1" dirty="0" err="1" smtClean="0"/>
              <a:t>був</a:t>
            </a:r>
            <a:r>
              <a:rPr lang="ru-RU" i="1" dirty="0" smtClean="0"/>
              <a:t> початок </a:t>
            </a:r>
            <a:r>
              <a:rPr lang="ru-RU" i="1" dirty="0" err="1" smtClean="0"/>
              <a:t>розквіту</a:t>
            </a:r>
            <a:r>
              <a:rPr lang="ru-RU" i="1" dirty="0" smtClean="0"/>
              <a:t>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військової</a:t>
            </a:r>
            <a:r>
              <a:rPr lang="ru-RU" i="1" dirty="0" smtClean="0"/>
              <a:t> </a:t>
            </a:r>
            <a:r>
              <a:rPr lang="ru-RU" i="1" dirty="0" err="1" smtClean="0"/>
              <a:t>кар'єри</a:t>
            </a:r>
            <a:r>
              <a:rPr lang="ru-RU" i="1" dirty="0" smtClean="0"/>
              <a:t>. За </a:t>
            </a:r>
            <a:r>
              <a:rPr lang="ru-RU" i="1" dirty="0" err="1" smtClean="0"/>
              <a:t>свідченням</a:t>
            </a:r>
            <a:r>
              <a:rPr lang="ru-RU" i="1" dirty="0" smtClean="0"/>
              <a:t> </a:t>
            </a:r>
            <a:r>
              <a:rPr lang="ru-RU" i="1" dirty="0" err="1" smtClean="0"/>
              <a:t>Самовидця</a:t>
            </a:r>
            <a:r>
              <a:rPr lang="ru-RU" i="1" dirty="0" smtClean="0"/>
              <a:t>, "</a:t>
            </a:r>
            <a:r>
              <a:rPr lang="ru-RU" i="1" dirty="0" err="1" smtClean="0"/>
              <a:t>серед</a:t>
            </a:r>
            <a:r>
              <a:rPr lang="ru-RU" i="1" dirty="0" smtClean="0"/>
              <a:t> </a:t>
            </a:r>
            <a:r>
              <a:rPr lang="ru-RU" i="1" dirty="0" err="1" smtClean="0"/>
              <a:t>польського</a:t>
            </a:r>
            <a:r>
              <a:rPr lang="ru-RU" i="1" dirty="0" smtClean="0"/>
              <a:t> </a:t>
            </a:r>
            <a:r>
              <a:rPr lang="ru-RU" i="1" dirty="0" err="1" smtClean="0"/>
              <a:t>війська</a:t>
            </a:r>
            <a:r>
              <a:rPr lang="ru-RU" i="1" dirty="0" smtClean="0"/>
              <a:t> </a:t>
            </a:r>
            <a:r>
              <a:rPr lang="ru-RU" i="1" dirty="0" err="1" smtClean="0"/>
              <a:t>прокинулася</a:t>
            </a:r>
            <a:r>
              <a:rPr lang="ru-RU" i="1" dirty="0" smtClean="0"/>
              <a:t> </a:t>
            </a:r>
            <a:r>
              <a:rPr lang="ru-RU" i="1" dirty="0" err="1" smtClean="0"/>
              <a:t>паніка</a:t>
            </a:r>
            <a:r>
              <a:rPr lang="ru-RU" i="1" dirty="0" smtClean="0"/>
              <a:t> </a:t>
            </a:r>
            <a:r>
              <a:rPr lang="ru-RU" i="1" dirty="0" err="1" smtClean="0"/>
              <a:t>така</a:t>
            </a:r>
            <a:r>
              <a:rPr lang="ru-RU" i="1" dirty="0" smtClean="0"/>
              <a:t>, як колись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 err="1" smtClean="0"/>
              <a:t>Пилявцями</a:t>
            </a:r>
            <a:r>
              <a:rPr lang="ru-RU" i="1" dirty="0" smtClean="0"/>
              <a:t>, </a:t>
            </a:r>
            <a:r>
              <a:rPr lang="ru-RU" i="1" dirty="0" err="1" smtClean="0"/>
              <a:t>що</a:t>
            </a:r>
            <a:r>
              <a:rPr lang="ru-RU" i="1" dirty="0" smtClean="0"/>
              <a:t> </a:t>
            </a:r>
            <a:r>
              <a:rPr lang="ru-RU" i="1" dirty="0" err="1" smtClean="0"/>
              <a:t>полків</a:t>
            </a:r>
            <a:r>
              <a:rPr lang="ru-RU" i="1" dirty="0" smtClean="0"/>
              <a:t> не </a:t>
            </a:r>
            <a:r>
              <a:rPr lang="ru-RU" i="1" dirty="0" err="1" smtClean="0"/>
              <a:t>можна</a:t>
            </a:r>
            <a:r>
              <a:rPr lang="ru-RU" i="1" dirty="0" smtClean="0"/>
              <a:t> </a:t>
            </a:r>
            <a:r>
              <a:rPr lang="ru-RU" i="1" dirty="0" err="1" smtClean="0"/>
              <a:t>було</a:t>
            </a:r>
            <a:r>
              <a:rPr lang="ru-RU" i="1" dirty="0" smtClean="0"/>
              <a:t> </a:t>
            </a:r>
            <a:r>
              <a:rPr lang="ru-RU" i="1" dirty="0" err="1" smtClean="0"/>
              <a:t>стримати</a:t>
            </a:r>
            <a:r>
              <a:rPr lang="ru-RU" i="1" dirty="0" smtClean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</a:t>
            </a:r>
            <a:r>
              <a:rPr lang="ru-RU" i="1" dirty="0" err="1" smtClean="0"/>
              <a:t>утечі</a:t>
            </a:r>
            <a:r>
              <a:rPr lang="ru-RU" i="1" dirty="0" smtClean="0"/>
              <a:t>"</a:t>
            </a: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72000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І</a:t>
            </a:r>
            <a:r>
              <a:rPr lang="ru-RU" i="1" dirty="0" smtClean="0"/>
              <a:t>. </a:t>
            </a:r>
            <a:r>
              <a:rPr lang="ru-RU" i="1" dirty="0" err="1" smtClean="0"/>
              <a:t>Богун</a:t>
            </a:r>
            <a:r>
              <a:rPr lang="ru-RU" i="1" dirty="0" smtClean="0"/>
              <a:t> в </a:t>
            </a:r>
            <a:r>
              <a:rPr lang="ru-RU" i="1" dirty="0" err="1" smtClean="0"/>
              <a:t>найскладніших</a:t>
            </a:r>
            <a:r>
              <a:rPr lang="ru-RU" i="1" dirty="0" smtClean="0"/>
              <a:t> </a:t>
            </a:r>
            <a:r>
              <a:rPr lang="ru-RU" i="1" dirty="0" err="1" smtClean="0"/>
              <a:t>умовах</a:t>
            </a:r>
            <a:r>
              <a:rPr lang="ru-RU" i="1" dirty="0" smtClean="0"/>
              <a:t>, коли </a:t>
            </a:r>
            <a:r>
              <a:rPr lang="ru-RU" i="1" dirty="0" err="1" smtClean="0"/>
              <a:t>козацький</a:t>
            </a:r>
            <a:r>
              <a:rPr lang="ru-RU" i="1" dirty="0" smtClean="0"/>
              <a:t> </a:t>
            </a:r>
            <a:r>
              <a:rPr lang="ru-RU" i="1" dirty="0" err="1" smtClean="0"/>
              <a:t>табір</a:t>
            </a:r>
            <a:r>
              <a:rPr lang="ru-RU" i="1" dirty="0" smtClean="0"/>
              <a:t> </a:t>
            </a:r>
            <a:r>
              <a:rPr lang="ru-RU" i="1" dirty="0" err="1" smtClean="0"/>
              <a:t>було</a:t>
            </a:r>
            <a:r>
              <a:rPr lang="ru-RU" i="1" dirty="0" smtClean="0"/>
              <a:t> оточено великими силами </a:t>
            </a:r>
            <a:r>
              <a:rPr lang="ru-RU" i="1" dirty="0" err="1" smtClean="0"/>
              <a:t>польського</a:t>
            </a:r>
            <a:r>
              <a:rPr lang="ru-RU" i="1" dirty="0" smtClean="0"/>
              <a:t> </a:t>
            </a:r>
            <a:r>
              <a:rPr lang="ru-RU" i="1" dirty="0" err="1" smtClean="0"/>
              <a:t>війська</a:t>
            </a:r>
            <a:r>
              <a:rPr lang="ru-RU" i="1" dirty="0" smtClean="0"/>
              <a:t> (</a:t>
            </a:r>
            <a:r>
              <a:rPr lang="ru-RU" i="1" dirty="0" smtClean="0"/>
              <a:t>30 </a:t>
            </a:r>
            <a:r>
              <a:rPr lang="ru-RU" i="1" dirty="0" err="1" smtClean="0"/>
              <a:t>червня</a:t>
            </a:r>
            <a:r>
              <a:rPr lang="ru-RU" i="1" dirty="0" smtClean="0"/>
              <a:t> 1651 р</a:t>
            </a:r>
            <a:r>
              <a:rPr lang="ru-RU" i="1" dirty="0" smtClean="0"/>
              <a:t>.- </a:t>
            </a:r>
            <a:r>
              <a:rPr lang="ru-RU" i="1" dirty="0" smtClean="0"/>
              <a:t>б</a:t>
            </a:r>
            <a:r>
              <a:rPr lang="ru-RU" i="1" dirty="0" smtClean="0"/>
              <a:t>итва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 smtClean="0"/>
              <a:t>Берестечком</a:t>
            </a:r>
            <a:r>
              <a:rPr lang="ru-RU" i="1" dirty="0" smtClean="0"/>
              <a:t> ), </a:t>
            </a:r>
            <a:r>
              <a:rPr lang="ru-RU" i="1" dirty="0" err="1" smtClean="0"/>
              <a:t>узяв</a:t>
            </a:r>
            <a:r>
              <a:rPr lang="ru-RU" i="1" dirty="0" smtClean="0"/>
              <a:t> на себе </a:t>
            </a:r>
            <a:r>
              <a:rPr lang="ru-RU" i="1" dirty="0" err="1" smtClean="0"/>
              <a:t>командування</a:t>
            </a:r>
            <a:r>
              <a:rPr lang="ru-RU" i="1" dirty="0" smtClean="0"/>
              <a:t>, </a:t>
            </a:r>
            <a:r>
              <a:rPr lang="ru-RU" i="1" dirty="0" err="1" smtClean="0"/>
              <a:t>організував</a:t>
            </a:r>
            <a:r>
              <a:rPr lang="ru-RU" i="1" dirty="0" smtClean="0"/>
              <a:t> оборону табору, а </a:t>
            </a:r>
            <a:r>
              <a:rPr lang="ru-RU" i="1" dirty="0" err="1" smtClean="0"/>
              <a:t>потім</a:t>
            </a:r>
            <a:r>
              <a:rPr lang="ru-RU" i="1" dirty="0" smtClean="0"/>
              <a:t>, </a:t>
            </a:r>
            <a:r>
              <a:rPr lang="ru-RU" i="1" dirty="0" err="1" smtClean="0"/>
              <a:t>зробивши</a:t>
            </a:r>
            <a:r>
              <a:rPr lang="ru-RU" i="1" dirty="0" smtClean="0"/>
              <a:t> переправу через </a:t>
            </a:r>
            <a:r>
              <a:rPr lang="ru-RU" i="1" dirty="0" err="1" smtClean="0"/>
              <a:t>непролазні</a:t>
            </a:r>
            <a:r>
              <a:rPr lang="ru-RU" i="1" dirty="0" smtClean="0"/>
              <a:t> </a:t>
            </a:r>
            <a:r>
              <a:rPr lang="ru-RU" i="1" dirty="0" err="1" smtClean="0"/>
              <a:t>багнища</a:t>
            </a:r>
            <a:r>
              <a:rPr lang="ru-RU" i="1" dirty="0" smtClean="0"/>
              <a:t>, </a:t>
            </a:r>
            <a:r>
              <a:rPr lang="ru-RU" i="1" dirty="0" err="1" smtClean="0"/>
              <a:t>вивів</a:t>
            </a:r>
            <a:r>
              <a:rPr lang="ru-RU" i="1" dirty="0" smtClean="0"/>
              <a:t> </a:t>
            </a:r>
            <a:r>
              <a:rPr lang="ru-RU" i="1" dirty="0" err="1" smtClean="0"/>
              <a:t>значну</a:t>
            </a:r>
            <a:r>
              <a:rPr lang="ru-RU" i="1" dirty="0" smtClean="0"/>
              <a:t> </a:t>
            </a:r>
            <a:r>
              <a:rPr lang="ru-RU" i="1" dirty="0" err="1" smtClean="0"/>
              <a:t>частину</a:t>
            </a:r>
            <a:r>
              <a:rPr lang="ru-RU" i="1" dirty="0" smtClean="0"/>
              <a:t> </a:t>
            </a:r>
            <a:r>
              <a:rPr lang="ru-RU" i="1" dirty="0" err="1" smtClean="0"/>
              <a:t>війська</a:t>
            </a:r>
            <a:r>
              <a:rPr lang="ru-RU" i="1" dirty="0" smtClean="0"/>
              <a:t> </a:t>
            </a:r>
            <a:r>
              <a:rPr lang="ru-RU" i="1" dirty="0" err="1" smtClean="0"/>
              <a:t>із</a:t>
            </a:r>
            <a:r>
              <a:rPr lang="ru-RU" i="1" dirty="0" smtClean="0"/>
              <a:t> </a:t>
            </a:r>
            <a:r>
              <a:rPr lang="ru-RU" i="1" dirty="0" err="1" smtClean="0"/>
              <a:t>оточення</a:t>
            </a:r>
            <a:r>
              <a:rPr lang="ru-RU" i="1" dirty="0" smtClean="0"/>
              <a:t> </a:t>
            </a:r>
            <a:r>
              <a:rPr lang="ru-RU" i="1" dirty="0" err="1" smtClean="0"/>
              <a:t>під</a:t>
            </a:r>
            <a:r>
              <a:rPr lang="ru-RU" i="1" dirty="0" smtClean="0"/>
              <a:t> </a:t>
            </a:r>
            <a:r>
              <a:rPr lang="ru-RU" i="1" dirty="0" err="1" smtClean="0"/>
              <a:t>постійними</a:t>
            </a:r>
            <a:r>
              <a:rPr lang="ru-RU" i="1" dirty="0" smtClean="0"/>
              <a:t> </a:t>
            </a:r>
            <a:r>
              <a:rPr lang="ru-RU" i="1" dirty="0" err="1" smtClean="0"/>
              <a:t>нападами</a:t>
            </a:r>
            <a:r>
              <a:rPr lang="ru-RU" i="1" dirty="0" smtClean="0"/>
              <a:t> </a:t>
            </a:r>
            <a:r>
              <a:rPr lang="ru-RU" i="1" dirty="0" err="1" smtClean="0"/>
              <a:t>поляків</a:t>
            </a:r>
            <a:r>
              <a:rPr lang="ru-RU" i="1" dirty="0" smtClean="0"/>
              <a:t>.  Таким чином, </a:t>
            </a:r>
            <a:r>
              <a:rPr lang="ru-RU" i="1" dirty="0" err="1" smtClean="0"/>
              <a:t>Берестецька</a:t>
            </a:r>
            <a:r>
              <a:rPr lang="ru-RU" i="1" dirty="0" smtClean="0"/>
              <a:t> битва стала </a:t>
            </a:r>
            <a:r>
              <a:rPr lang="ru-RU" i="1" dirty="0" err="1" smtClean="0"/>
              <a:t>важливою</a:t>
            </a:r>
            <a:r>
              <a:rPr lang="ru-RU" i="1" dirty="0" smtClean="0"/>
              <a:t> </a:t>
            </a:r>
            <a:r>
              <a:rPr lang="ru-RU" i="1" dirty="0" err="1" smtClean="0"/>
              <a:t>сторінкою</a:t>
            </a:r>
            <a:r>
              <a:rPr lang="ru-RU" i="1" dirty="0" smtClean="0"/>
              <a:t> </a:t>
            </a:r>
            <a:r>
              <a:rPr lang="ru-RU" i="1" dirty="0" err="1" smtClean="0"/>
              <a:t>з-поміж</a:t>
            </a:r>
            <a:r>
              <a:rPr lang="ru-RU" i="1" dirty="0" smtClean="0"/>
              <a:t> </a:t>
            </a:r>
            <a:r>
              <a:rPr lang="ru-RU" i="1" dirty="0" err="1" smtClean="0"/>
              <a:t>ратних</a:t>
            </a:r>
            <a:r>
              <a:rPr lang="ru-RU" i="1" dirty="0" smtClean="0"/>
              <a:t> справ полковника І. </a:t>
            </a:r>
            <a:r>
              <a:rPr lang="ru-RU" i="1" dirty="0" err="1" smtClean="0"/>
              <a:t>Богуна</a:t>
            </a:r>
            <a:r>
              <a:rPr lang="ru-RU" i="1" dirty="0" smtClean="0"/>
              <a:t>, в </a:t>
            </a:r>
            <a:r>
              <a:rPr lang="ru-RU" i="1" dirty="0" err="1" smtClean="0"/>
              <a:t>якій</a:t>
            </a:r>
            <a:r>
              <a:rPr lang="ru-RU" i="1" dirty="0" smtClean="0"/>
              <a:t> </a:t>
            </a:r>
            <a:r>
              <a:rPr lang="ru-RU" i="1" dirty="0" err="1" smtClean="0"/>
              <a:t>він</a:t>
            </a:r>
            <a:r>
              <a:rPr lang="ru-RU" i="1" dirty="0" smtClean="0"/>
              <a:t> проявив себе </a:t>
            </a:r>
            <a:r>
              <a:rPr lang="ru-RU" i="1" dirty="0" err="1" smtClean="0"/>
              <a:t>розсудливим</a:t>
            </a:r>
            <a:r>
              <a:rPr lang="ru-RU" i="1" dirty="0" smtClean="0"/>
              <a:t> полководцем</a:t>
            </a:r>
            <a:r>
              <a:rPr lang="ru-RU" i="1" dirty="0" smtClean="0"/>
              <a:t>.</a:t>
            </a:r>
          </a:p>
          <a:p>
            <a:pPr algn="ctr">
              <a:buNone/>
            </a:pPr>
            <a:endParaRPr lang="ru-RU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00562" y="642918"/>
            <a:ext cx="4186238" cy="545308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i="1" dirty="0" err="1" smtClean="0"/>
              <a:t>Український</a:t>
            </a:r>
            <a:r>
              <a:rPr lang="ru-RU" i="1" dirty="0" smtClean="0"/>
              <a:t> </a:t>
            </a:r>
            <a:r>
              <a:rPr lang="ru-RU" i="1" dirty="0" err="1" smtClean="0"/>
              <a:t>романіст</a:t>
            </a:r>
            <a:r>
              <a:rPr lang="ru-RU" i="1" dirty="0" smtClean="0"/>
              <a:t> М. </a:t>
            </a:r>
            <a:r>
              <a:rPr lang="ru-RU" i="1" dirty="0" err="1" smtClean="0"/>
              <a:t>Старицький</a:t>
            </a:r>
            <a:r>
              <a:rPr lang="ru-RU" i="1" dirty="0" smtClean="0"/>
              <a:t> </a:t>
            </a:r>
            <a:r>
              <a:rPr lang="ru-RU" i="1" dirty="0" err="1" smtClean="0"/>
              <a:t>свідчить</a:t>
            </a:r>
            <a:r>
              <a:rPr lang="ru-RU" i="1" dirty="0" smtClean="0"/>
              <a:t> як обирали </a:t>
            </a:r>
            <a:r>
              <a:rPr lang="ru-RU" i="1" dirty="0" err="1" smtClean="0"/>
              <a:t>Богуна</a:t>
            </a:r>
            <a:r>
              <a:rPr lang="ru-RU" i="1" dirty="0" smtClean="0"/>
              <a:t>: "</a:t>
            </a:r>
            <a:r>
              <a:rPr lang="ru-RU" i="1" dirty="0" err="1" smtClean="0"/>
              <a:t>роздались</a:t>
            </a:r>
            <a:r>
              <a:rPr lang="ru-RU" i="1" dirty="0" smtClean="0"/>
              <a:t> кругом крики </a:t>
            </a:r>
            <a:r>
              <a:rPr lang="ru-RU" i="1" dirty="0" err="1" smtClean="0"/>
              <a:t>пробудженої</a:t>
            </a:r>
            <a:r>
              <a:rPr lang="ru-RU" i="1" dirty="0" smtClean="0"/>
              <a:t> </a:t>
            </a:r>
            <a:r>
              <a:rPr lang="ru-RU" i="1" dirty="0" err="1" smtClean="0"/>
              <a:t>товпи</a:t>
            </a:r>
            <a:r>
              <a:rPr lang="ru-RU" i="1" dirty="0" smtClean="0"/>
              <a:t> - </a:t>
            </a:r>
            <a:r>
              <a:rPr lang="ru-RU" i="1" dirty="0" err="1" smtClean="0"/>
              <a:t>вибрати</a:t>
            </a:r>
            <a:r>
              <a:rPr lang="ru-RU" i="1" dirty="0" smtClean="0"/>
              <a:t> нового </a:t>
            </a:r>
            <a:r>
              <a:rPr lang="ru-RU" i="1" dirty="0" err="1" smtClean="0"/>
              <a:t>гетьмана</a:t>
            </a:r>
            <a:r>
              <a:rPr lang="ru-RU" i="1" dirty="0" smtClean="0"/>
              <a:t>, да такого, </a:t>
            </a:r>
            <a:r>
              <a:rPr lang="ru-RU" i="1" dirty="0" err="1" smtClean="0"/>
              <a:t>щоб</a:t>
            </a:r>
            <a:r>
              <a:rPr lang="ru-RU" i="1" dirty="0" smtClean="0"/>
              <a:t> не продав нас ляхам.  - </a:t>
            </a:r>
            <a:r>
              <a:rPr lang="ru-RU" i="1" dirty="0" err="1" smtClean="0"/>
              <a:t>Богун</a:t>
            </a:r>
            <a:r>
              <a:rPr lang="ru-RU" i="1" dirty="0" smtClean="0"/>
              <a:t>, </a:t>
            </a:r>
            <a:r>
              <a:rPr lang="ru-RU" i="1" dirty="0" err="1" smtClean="0"/>
              <a:t>Богун</a:t>
            </a:r>
            <a:r>
              <a:rPr lang="ru-RU" i="1" dirty="0" smtClean="0"/>
              <a:t>, - </a:t>
            </a:r>
            <a:r>
              <a:rPr lang="ru-RU" i="1" dirty="0" err="1" smtClean="0"/>
              <a:t>роздались</a:t>
            </a:r>
            <a:r>
              <a:rPr lang="ru-RU" i="1" dirty="0" smtClean="0"/>
              <a:t> </a:t>
            </a:r>
            <a:r>
              <a:rPr lang="ru-RU" i="1" dirty="0" err="1" smtClean="0"/>
              <a:t>зі</a:t>
            </a:r>
            <a:r>
              <a:rPr lang="ru-RU" i="1" dirty="0" smtClean="0"/>
              <a:t> </a:t>
            </a:r>
            <a:r>
              <a:rPr lang="ru-RU" i="1" dirty="0" err="1" smtClean="0"/>
              <a:t>всіх</a:t>
            </a:r>
            <a:r>
              <a:rPr lang="ru-RU" i="1" dirty="0" smtClean="0"/>
              <a:t> </a:t>
            </a:r>
            <a:r>
              <a:rPr lang="ru-RU" i="1" dirty="0" err="1" smtClean="0"/>
              <a:t>сторін</a:t>
            </a:r>
            <a:r>
              <a:rPr lang="ru-RU" i="1" dirty="0" smtClean="0"/>
              <a:t> </a:t>
            </a:r>
            <a:r>
              <a:rPr lang="ru-RU" i="1" dirty="0" err="1" smtClean="0"/>
              <a:t>вигуки</a:t>
            </a:r>
            <a:r>
              <a:rPr lang="ru-RU" i="1" dirty="0" smtClean="0"/>
              <a:t>.  - </a:t>
            </a:r>
            <a:r>
              <a:rPr lang="ru-RU" i="1" dirty="0" err="1" smtClean="0"/>
              <a:t>Богун</a:t>
            </a:r>
            <a:r>
              <a:rPr lang="ru-RU" i="1" dirty="0" smtClean="0"/>
              <a:t>! - </a:t>
            </a:r>
            <a:r>
              <a:rPr lang="ru-RU" i="1" dirty="0" err="1" smtClean="0"/>
              <a:t>заревіла</a:t>
            </a:r>
            <a:r>
              <a:rPr lang="ru-RU" i="1" dirty="0" smtClean="0"/>
              <a:t>, як одна </a:t>
            </a:r>
            <a:r>
              <a:rPr lang="ru-RU" i="1" dirty="0" err="1" smtClean="0"/>
              <a:t>людина</a:t>
            </a:r>
            <a:r>
              <a:rPr lang="ru-RU" i="1" dirty="0" smtClean="0"/>
              <a:t>, вся </a:t>
            </a:r>
            <a:r>
              <a:rPr lang="ru-RU" i="1" dirty="0" err="1" smtClean="0"/>
              <a:t>товпа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шапки </a:t>
            </a:r>
            <a:r>
              <a:rPr lang="ru-RU" i="1" dirty="0" err="1" smtClean="0"/>
              <a:t>полетіли</a:t>
            </a:r>
            <a:r>
              <a:rPr lang="ru-RU" i="1" dirty="0" smtClean="0"/>
              <a:t> догори.  </a:t>
            </a:r>
            <a:r>
              <a:rPr lang="ru-RU" i="1" dirty="0" err="1" smtClean="0"/>
              <a:t>Богун</a:t>
            </a:r>
            <a:r>
              <a:rPr lang="ru-RU" i="1" dirty="0" smtClean="0"/>
              <a:t> </a:t>
            </a:r>
            <a:r>
              <a:rPr lang="ru-RU" i="1" dirty="0" err="1" smtClean="0"/>
              <a:t>поривався</a:t>
            </a:r>
            <a:r>
              <a:rPr lang="ru-RU" i="1" dirty="0" smtClean="0"/>
              <a:t> </a:t>
            </a:r>
            <a:r>
              <a:rPr lang="ru-RU" i="1" dirty="0" err="1" smtClean="0"/>
              <a:t>говорити</a:t>
            </a:r>
            <a:r>
              <a:rPr lang="ru-RU" i="1" dirty="0" smtClean="0"/>
              <a:t>, </a:t>
            </a:r>
            <a:r>
              <a:rPr lang="ru-RU" i="1" dirty="0" err="1" smtClean="0"/>
              <a:t>але</a:t>
            </a:r>
            <a:r>
              <a:rPr lang="ru-RU" i="1" dirty="0" smtClean="0"/>
              <a:t> голос </a:t>
            </a:r>
            <a:r>
              <a:rPr lang="ru-RU" i="1" dirty="0" err="1" smtClean="0"/>
              <a:t>його</a:t>
            </a:r>
            <a:r>
              <a:rPr lang="ru-RU" i="1" dirty="0" smtClean="0"/>
              <a:t> </a:t>
            </a:r>
            <a:r>
              <a:rPr lang="ru-RU" i="1" dirty="0" err="1" smtClean="0"/>
              <a:t>губився</a:t>
            </a:r>
            <a:r>
              <a:rPr lang="ru-RU" i="1" dirty="0" smtClean="0"/>
              <a:t> у </a:t>
            </a:r>
            <a:r>
              <a:rPr lang="ru-RU" i="1" dirty="0" err="1" smtClean="0"/>
              <a:t>реві</a:t>
            </a:r>
            <a:r>
              <a:rPr lang="ru-RU" i="1" dirty="0" smtClean="0"/>
              <a:t> </a:t>
            </a:r>
            <a:r>
              <a:rPr lang="ru-RU" i="1" dirty="0" err="1" smtClean="0"/>
              <a:t>товпи</a:t>
            </a:r>
            <a:r>
              <a:rPr lang="ru-RU" i="1" dirty="0" smtClean="0"/>
              <a:t>.  - </a:t>
            </a:r>
            <a:r>
              <a:rPr lang="ru-RU" i="1" dirty="0" err="1" smtClean="0"/>
              <a:t>Богун</a:t>
            </a:r>
            <a:r>
              <a:rPr lang="ru-RU" i="1" dirty="0" smtClean="0"/>
              <a:t> - </a:t>
            </a:r>
            <a:r>
              <a:rPr lang="ru-RU" i="1" dirty="0" err="1" smtClean="0"/>
              <a:t>гетьман</a:t>
            </a:r>
            <a:r>
              <a:rPr lang="ru-RU" i="1" dirty="0" smtClean="0"/>
              <a:t> ! Слава </a:t>
            </a:r>
            <a:r>
              <a:rPr lang="ru-RU" i="1" dirty="0" err="1" smtClean="0"/>
              <a:t>гетьману</a:t>
            </a:r>
            <a:r>
              <a:rPr lang="ru-RU" i="1" dirty="0" smtClean="0"/>
              <a:t> ! - Вся </a:t>
            </a:r>
            <a:r>
              <a:rPr lang="ru-RU" i="1" dirty="0" err="1" smtClean="0"/>
              <a:t>товпа</a:t>
            </a:r>
            <a:r>
              <a:rPr lang="ru-RU" i="1" dirty="0" smtClean="0"/>
              <a:t> оголила </a:t>
            </a:r>
            <a:r>
              <a:rPr lang="ru-RU" i="1" dirty="0" err="1" smtClean="0"/>
              <a:t>свої</a:t>
            </a:r>
            <a:r>
              <a:rPr lang="ru-RU" i="1" dirty="0" smtClean="0"/>
              <a:t> </a:t>
            </a:r>
            <a:r>
              <a:rPr lang="ru-RU" i="1" dirty="0" err="1" smtClean="0"/>
              <a:t>голови</a:t>
            </a:r>
            <a:r>
              <a:rPr lang="ru-RU" i="1" dirty="0" smtClean="0"/>
              <a:t>...  Через годину в </a:t>
            </a:r>
            <a:r>
              <a:rPr lang="ru-RU" i="1" dirty="0" err="1" smtClean="0"/>
              <a:t>палатці</a:t>
            </a:r>
            <a:r>
              <a:rPr lang="ru-RU" i="1" dirty="0" smtClean="0"/>
              <a:t> </a:t>
            </a:r>
            <a:r>
              <a:rPr lang="ru-RU" i="1" dirty="0" err="1" smtClean="0"/>
              <a:t>Богуна</a:t>
            </a:r>
            <a:r>
              <a:rPr lang="ru-RU" i="1" dirty="0" smtClean="0"/>
              <a:t> </a:t>
            </a:r>
            <a:r>
              <a:rPr lang="ru-RU" i="1" dirty="0" err="1" smtClean="0"/>
              <a:t>зібралась</a:t>
            </a:r>
            <a:r>
              <a:rPr lang="ru-RU" i="1" dirty="0" smtClean="0"/>
              <a:t> вся </a:t>
            </a:r>
            <a:r>
              <a:rPr lang="ru-RU" i="1" dirty="0" err="1" smtClean="0"/>
              <a:t>козацька</a:t>
            </a:r>
            <a:r>
              <a:rPr lang="ru-RU" i="1" dirty="0" smtClean="0"/>
              <a:t> старшина на </a:t>
            </a:r>
            <a:r>
              <a:rPr lang="ru-RU" i="1" dirty="0" err="1" smtClean="0"/>
              <a:t>останню</a:t>
            </a:r>
            <a:r>
              <a:rPr lang="ru-RU" i="1" dirty="0" smtClean="0"/>
              <a:t> </a:t>
            </a:r>
            <a:r>
              <a:rPr lang="ru-RU" i="1" dirty="0" err="1" smtClean="0"/>
              <a:t>вирішальну</a:t>
            </a:r>
            <a:r>
              <a:rPr lang="ru-RU" i="1" dirty="0" smtClean="0"/>
              <a:t> раду: Золотаренко, </a:t>
            </a:r>
            <a:r>
              <a:rPr lang="ru-RU" i="1" dirty="0" err="1" smtClean="0"/>
              <a:t>Кривоніс</a:t>
            </a:r>
            <a:r>
              <a:rPr lang="ru-RU" i="1" dirty="0" smtClean="0"/>
              <a:t>, Тетеря та </a:t>
            </a:r>
            <a:r>
              <a:rPr lang="ru-RU" i="1" dirty="0" err="1" smtClean="0"/>
              <a:t>інші</a:t>
            </a:r>
            <a:r>
              <a:rPr lang="ru-RU" i="1" dirty="0" smtClean="0"/>
              <a:t>".</a:t>
            </a:r>
            <a:endParaRPr lang="ru-RU" i="1" dirty="0"/>
          </a:p>
        </p:txBody>
      </p:sp>
      <p:pic>
        <p:nvPicPr>
          <p:cNvPr id="4" name="Рисунок 3" descr="2tHWnQHvM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3571899" cy="47625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126</TotalTime>
  <Words>1579</Words>
  <Application>Microsoft Office PowerPoint</Application>
  <PresentationFormat>Экран (4:3)</PresentationFormat>
  <Paragraphs>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Іван Богун  – легендарний полководець</vt:lpstr>
      <vt:lpstr>План</vt:lpstr>
      <vt:lpstr>У джерелах, історичних романах і спогадах про козаччину, козацьке військо і видатних осіб козацької доби постійно зустрічаються тільки згадки про Івана Богуна, хоча жодному іншому діячеві ранньої Гетьманщини, крім нього, не вдавалося утримувати полковницький пірнач протягом 15 років і отримати стільки блискучих перемог під час Визвольної війни. Він без усякого сумніву уклав кілька своїх цеглин в історію боротьби українського народу проти нападів турків, татар і польського поневолення.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Чому Іван Богун потрапив у литовське військо? 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Іван Богун  – легендарний полководець</dc:title>
  <dc:creator>пк</dc:creator>
  <cp:lastModifiedBy>пк</cp:lastModifiedBy>
  <cp:revision>14</cp:revision>
  <dcterms:created xsi:type="dcterms:W3CDTF">2012-12-26T20:19:13Z</dcterms:created>
  <dcterms:modified xsi:type="dcterms:W3CDTF">2012-12-27T17:19:39Z</dcterms:modified>
</cp:coreProperties>
</file>