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147" autoAdjust="0"/>
    <p:restoredTop sz="94660"/>
  </p:normalViewPr>
  <p:slideViewPr>
    <p:cSldViewPr>
      <p:cViewPr varScale="1">
        <p:scale>
          <a:sx n="69" d="100"/>
          <a:sy n="69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8000">
    <p:dissolve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dissolve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dissolve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dissolve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8000">
    <p:dissolve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dissolve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dissolve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dissolve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dissolve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8000">
    <p:dissolve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Tm="8000">
    <p:dissolve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6DEDE9-05C1-4439-A103-B59903E34F8E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0AF672-BA44-4571-8EBD-7CB250CEF438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Tm="8000">
    <p:dissolve/>
    <p:sndAc>
      <p:stSnd>
        <p:snd r:embed="rId13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8110566" cy="2414606"/>
          </a:xfrm>
        </p:spPr>
        <p:txBody>
          <a:bodyPr anchor="ctr">
            <a:normAutofit/>
          </a:bodyPr>
          <a:lstStyle/>
          <a:p>
            <a:r>
              <a:rPr lang="ru-RU" dirty="0" err="1" smtClean="0"/>
              <a:t>Поняття</a:t>
            </a:r>
            <a:r>
              <a:rPr lang="ru-RU" dirty="0" smtClean="0"/>
              <a:t> про  </a:t>
            </a:r>
            <a:r>
              <a:rPr lang="ru-RU" dirty="0" err="1" smtClean="0"/>
              <a:t>свідомость,її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err="1" smtClean="0"/>
              <a:t>види</a:t>
            </a: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Tm="5319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2168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Tm="2184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Tm="842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Tm="2043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Tm="1950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Tm="1919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Tm="2200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2496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Tm="4961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3073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2200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2169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1732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Tm="2152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843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2403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2372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</TotalTime>
  <Words>3</Words>
  <Application>Microsoft Office PowerPoint</Application>
  <PresentationFormat>Экран (4:3)</PresentationFormat>
  <Paragraphs>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Поняття про  свідомость,її  види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Поняття про  свідомость,її  види</dc:title>
  <dc:creator>Дашуля</dc:creator>
  <cp:lastModifiedBy>Дашуля</cp:lastModifiedBy>
  <cp:revision>2</cp:revision>
  <dcterms:created xsi:type="dcterms:W3CDTF">2015-12-06T10:47:45Z</dcterms:created>
  <dcterms:modified xsi:type="dcterms:W3CDTF">2015-12-06T11:02:35Z</dcterms:modified>
</cp:coreProperties>
</file>