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B1015CD-47C3-47D2-AA47-1FAF50813DC2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FD423D3-EDE5-4DDC-B439-004FC007A9A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286388"/>
            <a:ext cx="6400800" cy="1752600"/>
          </a:xfrm>
        </p:spPr>
        <p:txBody>
          <a:bodyPr/>
          <a:lstStyle/>
          <a:p>
            <a:pPr algn="r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Виконав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студент гр. 12</a:t>
            </a:r>
          </a:p>
          <a:p>
            <a:pPr algn="r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Пасинок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Остап Серг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йович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357562"/>
            <a:ext cx="68412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 на тему: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Сел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survincity.com/wp-content/uploads/images/opolzenj_wyom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7166"/>
            <a:ext cx="4929222" cy="298063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8072494" cy="526297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 — раптовий короткочасний бурхливий паводок на гірських річках, потічках, ущелинах з величезною кількістю наносів, що надає йому характер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бруднокамінного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потоку.</a:t>
            </a:r>
          </a:p>
          <a:p>
            <a:endParaRPr lang="uk-UA" sz="2400" dirty="0"/>
          </a:p>
          <a:p>
            <a:endParaRPr lang="uk-UA" sz="2400" dirty="0" smtClean="0"/>
          </a:p>
          <a:p>
            <a:endParaRPr lang="uk-UA" sz="2400" dirty="0"/>
          </a:p>
          <a:p>
            <a:endParaRPr lang="uk-UA" sz="2400" dirty="0" smtClean="0"/>
          </a:p>
          <a:p>
            <a:endParaRPr lang="uk-UA" sz="2400" dirty="0"/>
          </a:p>
          <a:p>
            <a:endParaRPr lang="uk-UA" sz="2400" dirty="0" smtClean="0"/>
          </a:p>
          <a:p>
            <a:endParaRPr lang="uk-UA" sz="2400" dirty="0"/>
          </a:p>
          <a:p>
            <a:endParaRPr lang="uk-UA" sz="2400" dirty="0" smtClean="0"/>
          </a:p>
          <a:p>
            <a:endParaRPr lang="uk-UA" sz="2400" dirty="0"/>
          </a:p>
          <a:p>
            <a:endParaRPr lang="uk-UA" sz="2400" dirty="0" smtClean="0"/>
          </a:p>
          <a:p>
            <a:endParaRPr lang="ru-RU" sz="2400" dirty="0"/>
          </a:p>
        </p:txBody>
      </p:sp>
      <p:pic>
        <p:nvPicPr>
          <p:cNvPr id="19458" name="Picture 2" descr="http://mogggiiien.narod.ru/7kl/JavlenijaPrirodiOpolz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3116"/>
            <a:ext cx="4624316" cy="34682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1096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Селі характеризуються високим вмістом твердого матеріалу, що виникають в гірських районах, де є великі запаси пухкого уламкового матеріалу, під час дощів, при інтенсивному таненні снігу і льоду, а також при прориві озер. Причинами виникнення селевих потоків майже завжди є сильні зливи, інтенсивне танення снігу та льоду, промив гребель водойм, а також землетруси та виверження вулканів. Виникненню їх сприяють і антропогенні фактори: вирубка лісів і деградація ґрунтів на гірських схилах, вибухи гірських порід при прокладанні доріг, роботи у кар'єрах, неправильна організація обвалів та підвищена загазованість повітря, що згубно діє на ґрунтово-рослинний покрив.</a:t>
            </a: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moygrad.kiev.ua/media/cache/49/86/4986f6e5e3f997c466ed89d532514b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357694"/>
            <a:ext cx="3048000" cy="2286000"/>
          </a:xfrm>
          <a:prstGeom prst="rect">
            <a:avLst/>
          </a:prstGeom>
          <a:noFill/>
        </p:spPr>
      </p:pic>
      <p:pic>
        <p:nvPicPr>
          <p:cNvPr id="18436" name="Picture 4" descr="http://karpatnews.in.ua/images/2013/03/0_k_32628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357694"/>
            <a:ext cx="2948629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2019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Класифікація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ґранулометричним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складом уламкового матеріалу розрізняють С. грязьові (частинки 2 мм менше 10%),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жорствові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(галька і валуни менше 10%), галькові (галька і валуни понад 10%, але валунів менше 10%), валунні (валуни і брили понад 10%). С. рухаються, як правило, валами висотою 3-10 м.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Залежно від висоти селевих потоків, басейни поділяються на високогірні (2,5 км і більше),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середньогірні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(1,0-2,5 км) та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низькогірні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(до 1 км).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селеактивністю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басейни поділяються на три групи: перша —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сильноселеносні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що вирізняються інтенсивним створенням та наявністю рихлих уламків; їх селева здатність дорівнює 15-35 тис. м³ виносів з 1км</a:t>
            </a:r>
            <a:r>
              <a:rPr lang="uk-UA" sz="2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активної площі за один сель; друга —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середньоселеносні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що вирізняються інтенсивними процесами вивітрювання і ерозії; їх селева здатність значно нижча і має величину в межах 5-15 тис. м³; третя —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слабоселеносні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що мають менш інтенсивне вивітрювання і недорозвинену гідрографічну сітку з деякою деформацією русла та схилів; їх селева здатність становить до 5 тис. м². С. можуть текти в турбулентному і ламінарному режимі, швидкість руху від 2 до 10-15 м/с.</a:t>
            </a:r>
          </a:p>
          <a:p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1096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небезпеки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селів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лавин: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значна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травмувань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людських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жертв;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завалювання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грязе-кам'яною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сніговою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масою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руйнування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будинків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потенційно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небезпечних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об'єктів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доріг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мостів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інженерних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систем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життєзабезпечення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знищення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лісових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масивів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збитки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сільському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господарству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rsr.akvo.org/media/db/project/679/Project_679_current_image_2012-11-19_10.56.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786058"/>
            <a:ext cx="5143472" cy="385760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2019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Заходи,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необхідні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кожній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опинитися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можливій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зоні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селю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лавини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загрозі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селю,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лавини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слухайте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телевізору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радіоприймачу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 обстановку,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рекомендації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 порядок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зберігайте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спокій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попередьте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сусідів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надайте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допомогу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інвалідам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дітям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 людям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запам'ятайте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селевого потоку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врятуватися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уникнувши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наявності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завчасно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організовується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запобіжна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евакуація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підготуйте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документи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зберіть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необхідні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цінні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речі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невеликий запас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продуктів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декілька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днів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питну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воду,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медикаменти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кишеньковий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ліхтарик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приймач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батарейках;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вимкніть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водопостачання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закрийте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газові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крани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загасіть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вогонь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грубах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зачиніть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щільно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двері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вентиляційні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отвори.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Винесіть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легкозаймисті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отруйні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речовинні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можливості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заховайте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ямах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погребах;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виходьте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самостійно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безпечні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підвищені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разі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екстреної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евакуації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(маршрут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евакуації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повинен бути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відомим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заздалегідь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1096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Україні селеві процеси спостерігаються у гірських районах Карпат та Криму, на правому березі Дніпра. Наприклад, з періодичністю 11-12 років проходять селі в долинах ярів, що розташовані на Південному березі Криму. До катастрофічних тут належать селі з об'ємом виносу 10-100 тис. м³ та періодичністю 1-5 років. Площа ураження селевими потоками становить від З до 25% території України. В Криму вони поширюються на 9% території, в Закарпатській області — на 40%, в Чернівецькій — 15%, в Івано-Франківській — 33%.</a:t>
            </a: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f-a.d-cd.net/8b8091u-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71876"/>
            <a:ext cx="4112687" cy="3104755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714620"/>
            <a:ext cx="537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</TotalTime>
  <Words>447</Words>
  <Application>Microsoft Office PowerPoint</Application>
  <PresentationFormat>Экран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3</cp:revision>
  <dcterms:created xsi:type="dcterms:W3CDTF">2015-12-02T18:25:14Z</dcterms:created>
  <dcterms:modified xsi:type="dcterms:W3CDTF">2015-12-02T18:51:38Z</dcterms:modified>
</cp:coreProperties>
</file>