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7" r:id="rId3"/>
    <p:sldId id="274" r:id="rId4"/>
    <p:sldId id="258" r:id="rId5"/>
    <p:sldId id="259" r:id="rId6"/>
    <p:sldId id="260" r:id="rId7"/>
    <p:sldId id="261" r:id="rId8"/>
    <p:sldId id="262" r:id="rId9"/>
    <p:sldId id="263" r:id="rId10"/>
    <p:sldId id="264" r:id="rId11"/>
    <p:sldId id="266" r:id="rId12"/>
    <p:sldId id="265" r:id="rId13"/>
    <p:sldId id="267" r:id="rId14"/>
    <p:sldId id="268" r:id="rId15"/>
    <p:sldId id="269" r:id="rId16"/>
    <p:sldId id="270" r:id="rId17"/>
    <p:sldId id="271" r:id="rId18"/>
    <p:sldId id="272" r:id="rId19"/>
    <p:sldId id="273" r:id="rId20"/>
    <p:sldId id="276" r:id="rId21"/>
    <p:sldId id="275"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37BD381-3A1F-44A6-9816-A3A8B85EAB1B}" type="datetimeFigureOut">
              <a:rPr lang="ru-RU" smtClean="0"/>
              <a:pPr/>
              <a:t>26.05.2013</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F0880ED-F1A0-470D-ADC3-E91621BB9CC5}" type="slidenum">
              <a:rPr lang="ru-RU" smtClean="0"/>
              <a:pPr/>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0880ED-F1A0-470D-ADC3-E91621BB9CC5}" type="slidenum">
              <a:rPr lang="ru-RU" smtClean="0"/>
              <a:pPr/>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0880ED-F1A0-470D-ADC3-E91621BB9CC5}" type="slidenum">
              <a:rPr lang="ru-RU" smtClean="0"/>
              <a:pPr/>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0880ED-F1A0-470D-ADC3-E91621BB9CC5}" type="slidenum">
              <a:rPr lang="ru-RU" smtClean="0"/>
              <a:pPr/>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F0880ED-F1A0-470D-ADC3-E91621BB9CC5}"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0880ED-F1A0-470D-ADC3-E91621BB9CC5}" type="slidenum">
              <a:rPr lang="ru-RU" smtClean="0"/>
              <a:pPr/>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F0880ED-F1A0-470D-ADC3-E91621BB9CC5}" type="slidenum">
              <a:rPr lang="ru-RU" smtClean="0"/>
              <a:pPr/>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F0880ED-F1A0-470D-ADC3-E91621BB9CC5}" type="slidenum">
              <a:rPr lang="ru-RU" smtClean="0"/>
              <a:pPr/>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F0880ED-F1A0-470D-ADC3-E91621BB9CC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0880ED-F1A0-470D-ADC3-E91621BB9CC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37BD381-3A1F-44A6-9816-A3A8B85EAB1B}" type="datetimeFigureOut">
              <a:rPr lang="ru-RU" smtClean="0"/>
              <a:pPr/>
              <a:t>26.05.2013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F0880ED-F1A0-470D-ADC3-E91621BB9CC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537BD381-3A1F-44A6-9816-A3A8B85EAB1B}" type="datetimeFigureOut">
              <a:rPr lang="ru-RU" smtClean="0"/>
              <a:pPr/>
              <a:t>26.05.2013</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5F0880ED-F1A0-470D-ADC3-E91621BB9CC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uk.wikipedia.org/wiki/%D0%A4%D1%80%D0%B0%D0%BD%D1%86%D0%B8%D1%81%D0%BA_I" TargetMode="External"/><Relationship Id="rId7" Type="http://schemas.openxmlformats.org/officeDocument/2006/relationships/image" Target="../media/image10.jpeg"/><Relationship Id="rId2" Type="http://schemas.openxmlformats.org/officeDocument/2006/relationships/hyperlink" Target="http://uk.wikipedia.org/wiki/XVI_%D1%81%D1%82%D0%BE%D0%BB%D1%96%D1%82%D1%82%D1%8F" TargetMode="External"/><Relationship Id="rId1" Type="http://schemas.openxmlformats.org/officeDocument/2006/relationships/slideLayout" Target="../slideLayouts/slideLayout2.xml"/><Relationship Id="rId6" Type="http://schemas.openxmlformats.org/officeDocument/2006/relationships/hyperlink" Target="http://uk.wikipedia.org/wiki/1911" TargetMode="External"/><Relationship Id="rId5" Type="http://schemas.openxmlformats.org/officeDocument/2006/relationships/hyperlink" Target="http://uk.wikipedia.org/wiki/21_%D1%81%D0%B5%D1%80%D0%BF%D0%BD%D1%8F" TargetMode="External"/><Relationship Id="rId4" Type="http://schemas.openxmlformats.org/officeDocument/2006/relationships/hyperlink" Target="http://uk.wikipedia.org/wiki/179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uk-UA" dirty="0" err="1" smtClean="0"/>
              <a:t>Мона</a:t>
            </a:r>
            <a:r>
              <a:rPr lang="uk-UA" dirty="0" smtClean="0"/>
              <a:t> Ліза</a:t>
            </a:r>
            <a:endParaRPr lang="ru-RU" dirty="0"/>
          </a:p>
        </p:txBody>
      </p:sp>
      <p:sp>
        <p:nvSpPr>
          <p:cNvPr id="3" name="Подзаголовок 2"/>
          <p:cNvSpPr>
            <a:spLocks noGrp="1"/>
          </p:cNvSpPr>
          <p:nvPr>
            <p:ph type="subTitle" idx="1"/>
          </p:nvPr>
        </p:nvSpPr>
        <p:spPr/>
        <p:txBody>
          <a:bodyPr>
            <a:normAutofit/>
          </a:bodyPr>
          <a:lstStyle/>
          <a:p>
            <a:r>
              <a:rPr lang="it-IT" sz="3600" i="1" dirty="0"/>
              <a:t>Ritratto di Monna Lisa del Giocondo</a:t>
            </a:r>
            <a:endParaRPr lang="ru-RU" sz="3600" dirty="0"/>
          </a:p>
        </p:txBody>
      </p:sp>
    </p:spTree>
    <p:extLst>
      <p:ext uri="{BB962C8B-B14F-4D97-AF65-F5344CB8AC3E}">
        <p14:creationId xmlns:p14="http://schemas.microsoft.com/office/powerpoint/2010/main" xmlns="" val="26488002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Детективна</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історія</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«Мони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Лізи</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4" name="Объект 3"/>
          <p:cNvSpPr>
            <a:spLocks noGrp="1"/>
          </p:cNvSpPr>
          <p:nvPr>
            <p:ph sz="quarter" idx="13"/>
          </p:nvPr>
        </p:nvSpPr>
        <p:spPr>
          <a:xfrm>
            <a:off x="0" y="2214554"/>
            <a:ext cx="3429024" cy="4986429"/>
          </a:xfrm>
        </p:spPr>
        <p:txBody>
          <a:bodyPr>
            <a:noAutofit/>
          </a:bodyPr>
          <a:lstStyle/>
          <a:p>
            <a:r>
              <a:rPr lang="ru-RU" sz="1400" dirty="0"/>
              <a:t>13 </a:t>
            </a:r>
            <a:r>
              <a:rPr lang="ru-RU" sz="1400" dirty="0" err="1"/>
              <a:t>грудня</a:t>
            </a:r>
            <a:r>
              <a:rPr lang="ru-RU" sz="1400" dirty="0"/>
              <a:t> 1913 р. </a:t>
            </a:r>
            <a:r>
              <a:rPr lang="ru-RU" sz="1400" dirty="0" err="1"/>
              <a:t>флорентійський</a:t>
            </a:r>
            <a:r>
              <a:rPr lang="ru-RU" sz="1400" dirty="0"/>
              <a:t> антиквар </a:t>
            </a:r>
            <a:r>
              <a:rPr lang="ru-RU" sz="1400" dirty="0" err="1"/>
              <a:t>Альфредо</a:t>
            </a:r>
            <a:r>
              <a:rPr lang="ru-RU" sz="1400" dirty="0"/>
              <a:t> </a:t>
            </a:r>
            <a:r>
              <a:rPr lang="ru-RU" sz="1400" dirty="0" err="1"/>
              <a:t>Джері</a:t>
            </a:r>
            <a:r>
              <a:rPr lang="ru-RU" sz="1400" dirty="0"/>
              <a:t> одержав </a:t>
            </a:r>
            <a:r>
              <a:rPr lang="ru-RU" sz="1400" dirty="0" err="1"/>
              <a:t>із</a:t>
            </a:r>
            <a:r>
              <a:rPr lang="ru-RU" sz="1400" dirty="0"/>
              <a:t> Парижа листа: «Я — </a:t>
            </a:r>
            <a:r>
              <a:rPr lang="ru-RU" sz="1400" dirty="0" err="1"/>
              <a:t>італієць</a:t>
            </a:r>
            <a:r>
              <a:rPr lang="ru-RU" sz="1400" dirty="0"/>
              <a:t>, </a:t>
            </a:r>
            <a:r>
              <a:rPr lang="ru-RU" sz="1400" dirty="0" err="1"/>
              <a:t>патріот</a:t>
            </a:r>
            <a:r>
              <a:rPr lang="ru-RU" sz="1400" dirty="0"/>
              <a:t> </a:t>
            </a:r>
            <a:r>
              <a:rPr lang="ru-RU" sz="1400" dirty="0" err="1"/>
              <a:t>своєї</a:t>
            </a:r>
            <a:r>
              <a:rPr lang="ru-RU" sz="1400" dirty="0"/>
              <a:t> </a:t>
            </a:r>
            <a:r>
              <a:rPr lang="ru-RU" sz="1400" dirty="0" err="1"/>
              <a:t>батьківщини</a:t>
            </a:r>
            <a:r>
              <a:rPr lang="ru-RU" sz="1400" dirty="0"/>
              <a:t>. </a:t>
            </a:r>
            <a:r>
              <a:rPr lang="ru-RU" sz="1400" dirty="0" err="1"/>
              <a:t>Це</a:t>
            </a:r>
            <a:r>
              <a:rPr lang="ru-RU" sz="1400" dirty="0"/>
              <a:t> я взяв у </a:t>
            </a:r>
            <a:r>
              <a:rPr lang="ru-RU" sz="1400" dirty="0" err="1"/>
              <a:t>Луврі</a:t>
            </a:r>
            <a:r>
              <a:rPr lang="ru-RU" sz="1400" dirty="0"/>
              <a:t> „Джоконду“ два роки тому. </a:t>
            </a:r>
            <a:r>
              <a:rPr lang="ru-RU" sz="1400" dirty="0" err="1"/>
              <a:t>Прагнув</a:t>
            </a:r>
            <a:r>
              <a:rPr lang="ru-RU" sz="1400" dirty="0"/>
              <a:t> </a:t>
            </a:r>
            <a:r>
              <a:rPr lang="ru-RU" sz="1400" dirty="0" err="1"/>
              <a:t>повернути</a:t>
            </a:r>
            <a:r>
              <a:rPr lang="ru-RU" sz="1400" dirty="0"/>
              <a:t> </a:t>
            </a:r>
            <a:r>
              <a:rPr lang="ru-RU" sz="1400" dirty="0" err="1"/>
              <a:t>Італії</a:t>
            </a:r>
            <a:r>
              <a:rPr lang="ru-RU" sz="1400" dirty="0"/>
              <a:t> скарб Леонардо, </a:t>
            </a:r>
            <a:r>
              <a:rPr lang="ru-RU" sz="1400" dirty="0" err="1"/>
              <a:t>украдений</a:t>
            </a:r>
            <a:r>
              <a:rPr lang="ru-RU" sz="1400" dirty="0"/>
              <a:t> колись французами». </a:t>
            </a:r>
            <a:r>
              <a:rPr lang="ru-RU" sz="1400" dirty="0" err="1"/>
              <a:t>Він</a:t>
            </a:r>
            <a:r>
              <a:rPr lang="ru-RU" sz="1400" dirty="0"/>
              <a:t> </a:t>
            </a:r>
            <a:r>
              <a:rPr lang="ru-RU" sz="1400" dirty="0" err="1"/>
              <a:t>пропонував</a:t>
            </a:r>
            <a:r>
              <a:rPr lang="ru-RU" sz="1400" dirty="0"/>
              <a:t> антиквару </a:t>
            </a:r>
            <a:r>
              <a:rPr lang="ru-RU" sz="1400" dirty="0" err="1"/>
              <a:t>придбати</a:t>
            </a:r>
            <a:r>
              <a:rPr lang="ru-RU" sz="1400" dirty="0"/>
              <a:t> картину за </a:t>
            </a:r>
            <a:r>
              <a:rPr lang="ru-RU" sz="1400" dirty="0" err="1"/>
              <a:t>півмільйона</a:t>
            </a:r>
            <a:r>
              <a:rPr lang="ru-RU" sz="1400" dirty="0"/>
              <a:t> </a:t>
            </a:r>
            <a:r>
              <a:rPr lang="ru-RU" sz="1400" dirty="0" err="1"/>
              <a:t>франків</a:t>
            </a:r>
            <a:r>
              <a:rPr lang="ru-RU" sz="1400" dirty="0"/>
              <a:t> — </a:t>
            </a:r>
            <a:r>
              <a:rPr lang="ru-RU" sz="1400" dirty="0" err="1"/>
              <a:t>майже</a:t>
            </a:r>
            <a:r>
              <a:rPr lang="ru-RU" sz="1400" dirty="0"/>
              <a:t> $3 млн 370 тис. на </a:t>
            </a:r>
            <a:r>
              <a:rPr lang="ru-RU" sz="1400" dirty="0" err="1"/>
              <a:t>теперішні</a:t>
            </a:r>
            <a:r>
              <a:rPr lang="ru-RU" sz="1400" dirty="0"/>
              <a:t> </a:t>
            </a:r>
            <a:r>
              <a:rPr lang="ru-RU" sz="1400" dirty="0" err="1"/>
              <a:t>гроші</a:t>
            </a:r>
            <a:r>
              <a:rPr lang="ru-RU" sz="1400" dirty="0"/>
              <a:t>. Той </a:t>
            </a:r>
            <a:r>
              <a:rPr lang="ru-RU" sz="1400" dirty="0" err="1"/>
              <a:t>погодився</a:t>
            </a:r>
            <a:r>
              <a:rPr lang="ru-RU" sz="1400" dirty="0"/>
              <a:t>. Але </a:t>
            </a:r>
            <a:r>
              <a:rPr lang="ru-RU" sz="1400" dirty="0" err="1"/>
              <a:t>щойно</a:t>
            </a:r>
            <a:r>
              <a:rPr lang="ru-RU" sz="1400" dirty="0"/>
              <a:t> </a:t>
            </a:r>
            <a:r>
              <a:rPr lang="ru-RU" sz="1400" dirty="0" err="1"/>
              <a:t>пересвідчився</a:t>
            </a:r>
            <a:r>
              <a:rPr lang="ru-RU" sz="1400" dirty="0"/>
              <a:t> в тому, </a:t>
            </a:r>
            <a:r>
              <a:rPr lang="ru-RU" sz="1400" dirty="0" err="1"/>
              <a:t>що</a:t>
            </a:r>
            <a:r>
              <a:rPr lang="ru-RU" sz="1400" dirty="0"/>
              <a:t> картина </a:t>
            </a:r>
            <a:r>
              <a:rPr lang="ru-RU" sz="1400" dirty="0" err="1"/>
              <a:t>оригінал</a:t>
            </a:r>
            <a:r>
              <a:rPr lang="ru-RU" sz="1400" dirty="0"/>
              <a:t> — </a:t>
            </a:r>
            <a:r>
              <a:rPr lang="ru-RU" sz="1400" dirty="0" err="1"/>
              <a:t>здав</a:t>
            </a:r>
            <a:r>
              <a:rPr lang="ru-RU" sz="1400" dirty="0"/>
              <a:t> </a:t>
            </a:r>
            <a:r>
              <a:rPr lang="ru-RU" sz="1400" dirty="0" err="1"/>
              <a:t>її</a:t>
            </a:r>
            <a:r>
              <a:rPr lang="ru-RU" sz="1400" dirty="0"/>
              <a:t> </a:t>
            </a:r>
            <a:r>
              <a:rPr lang="ru-RU" sz="1400" dirty="0" err="1"/>
              <a:t>власника</a:t>
            </a:r>
            <a:r>
              <a:rPr lang="ru-RU" sz="1400" dirty="0"/>
              <a:t> </a:t>
            </a:r>
            <a:r>
              <a:rPr lang="ru-RU" sz="1400" dirty="0" err="1"/>
              <a:t>поліції</a:t>
            </a:r>
            <a:r>
              <a:rPr lang="ru-RU" sz="1400" dirty="0"/>
              <a:t>. </a:t>
            </a:r>
            <a:r>
              <a:rPr lang="ru-RU" sz="1400" dirty="0" err="1"/>
              <a:t>Злодієм</a:t>
            </a:r>
            <a:r>
              <a:rPr lang="ru-RU" sz="1400" dirty="0"/>
              <a:t> </a:t>
            </a:r>
            <a:r>
              <a:rPr lang="ru-RU" sz="1400" dirty="0" err="1"/>
              <a:t>виявився</a:t>
            </a:r>
            <a:r>
              <a:rPr lang="ru-RU" sz="1400" dirty="0"/>
              <a:t> 32-річний </a:t>
            </a:r>
            <a:r>
              <a:rPr lang="ru-RU" sz="1400" dirty="0" err="1"/>
              <a:t>італійський</a:t>
            </a:r>
            <a:r>
              <a:rPr lang="ru-RU" sz="1400" dirty="0"/>
              <a:t> маляр </a:t>
            </a:r>
            <a:r>
              <a:rPr lang="ru-RU" sz="1400" dirty="0" err="1"/>
              <a:t>Вінченцо</a:t>
            </a:r>
            <a:r>
              <a:rPr lang="ru-RU" sz="1400" dirty="0"/>
              <a:t> </a:t>
            </a:r>
            <a:r>
              <a:rPr lang="ru-RU" sz="1400" dirty="0" err="1"/>
              <a:t>Перуджа</a:t>
            </a:r>
            <a:r>
              <a:rPr lang="ru-RU" sz="1400" dirty="0"/>
              <a:t>, родом </a:t>
            </a:r>
            <a:r>
              <a:rPr lang="ru-RU" sz="1400" dirty="0" err="1"/>
              <a:t>із</a:t>
            </a:r>
            <a:r>
              <a:rPr lang="ru-RU" sz="1400" dirty="0"/>
              <a:t> села в </a:t>
            </a:r>
            <a:r>
              <a:rPr lang="ru-RU" sz="1400" dirty="0" err="1"/>
              <a:t>Північній</a:t>
            </a:r>
            <a:r>
              <a:rPr lang="ru-RU" sz="1400" dirty="0"/>
              <a:t> </a:t>
            </a:r>
            <a:r>
              <a:rPr lang="ru-RU" sz="1400" dirty="0" err="1"/>
              <a:t>Італії</a:t>
            </a:r>
            <a:r>
              <a:rPr lang="ru-RU" sz="1400" dirty="0"/>
              <a:t>.</a:t>
            </a:r>
          </a:p>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467337" y="2204864"/>
            <a:ext cx="5524500" cy="3825230"/>
          </a:xfrm>
          <a:prstGeom prst="rect">
            <a:avLst/>
          </a:prstGeom>
        </p:spPr>
      </p:pic>
    </p:spTree>
    <p:extLst>
      <p:ext uri="{BB962C8B-B14F-4D97-AF65-F5344CB8AC3E}">
        <p14:creationId xmlns:p14="http://schemas.microsoft.com/office/powerpoint/2010/main" xmlns="" val="1545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Детективна</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історія</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«Мони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Лізи</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3" name="Объект 2"/>
          <p:cNvSpPr>
            <a:spLocks noGrp="1"/>
          </p:cNvSpPr>
          <p:nvPr>
            <p:ph sz="quarter" idx="13"/>
          </p:nvPr>
        </p:nvSpPr>
        <p:spPr/>
        <p:txBody>
          <a:bodyPr>
            <a:normAutofit fontScale="62500" lnSpcReduction="20000"/>
          </a:bodyPr>
          <a:lstStyle/>
          <a:p>
            <a:r>
              <a:rPr lang="ru-RU" dirty="0" err="1"/>
              <a:t>Виявилося</a:t>
            </a:r>
            <a:r>
              <a:rPr lang="ru-RU" dirty="0"/>
              <a:t>, </a:t>
            </a:r>
            <a:r>
              <a:rPr lang="ru-RU" dirty="0" err="1"/>
              <a:t>що</a:t>
            </a:r>
            <a:r>
              <a:rPr lang="ru-RU" dirty="0"/>
              <a:t> 1910 р. </a:t>
            </a:r>
            <a:r>
              <a:rPr lang="ru-RU" dirty="0" err="1"/>
              <a:t>він</a:t>
            </a:r>
            <a:r>
              <a:rPr lang="ru-RU" dirty="0"/>
              <a:t> </a:t>
            </a:r>
            <a:r>
              <a:rPr lang="ru-RU" dirty="0" err="1"/>
              <a:t>працював</a:t>
            </a:r>
            <a:r>
              <a:rPr lang="ru-RU" dirty="0"/>
              <a:t> у </a:t>
            </a:r>
            <a:r>
              <a:rPr lang="ru-RU" dirty="0" err="1"/>
              <a:t>Луврі</a:t>
            </a:r>
            <a:r>
              <a:rPr lang="ru-RU" dirty="0"/>
              <a:t> декоратором і </a:t>
            </a:r>
            <a:r>
              <a:rPr lang="ru-RU" dirty="0" err="1"/>
              <a:t>установлював</a:t>
            </a:r>
            <a:r>
              <a:rPr lang="ru-RU" dirty="0"/>
              <a:t> </a:t>
            </a:r>
            <a:r>
              <a:rPr lang="ru-RU" dirty="0" err="1"/>
              <a:t>нове</a:t>
            </a:r>
            <a:r>
              <a:rPr lang="ru-RU" dirty="0"/>
              <a:t> </a:t>
            </a:r>
            <a:r>
              <a:rPr lang="ru-RU" dirty="0" err="1"/>
              <a:t>захисне</a:t>
            </a:r>
            <a:r>
              <a:rPr lang="ru-RU" dirty="0"/>
              <a:t> </a:t>
            </a:r>
            <a:r>
              <a:rPr lang="ru-RU" dirty="0" err="1"/>
              <a:t>скло</a:t>
            </a:r>
            <a:r>
              <a:rPr lang="ru-RU" dirty="0"/>
              <a:t> перед полотном Леонардо да </a:t>
            </a:r>
            <a:r>
              <a:rPr lang="ru-RU" dirty="0" err="1"/>
              <a:t>Вінчі</a:t>
            </a:r>
            <a:r>
              <a:rPr lang="ru-RU" dirty="0"/>
              <a:t>. </a:t>
            </a:r>
            <a:r>
              <a:rPr lang="ru-RU" dirty="0" err="1"/>
              <a:t>Тоді</a:t>
            </a:r>
            <a:r>
              <a:rPr lang="ru-RU" dirty="0"/>
              <a:t> і </a:t>
            </a:r>
            <a:r>
              <a:rPr lang="ru-RU" dirty="0" err="1"/>
              <a:t>виникла</a:t>
            </a:r>
            <a:r>
              <a:rPr lang="ru-RU" dirty="0"/>
              <a:t> </a:t>
            </a:r>
            <a:r>
              <a:rPr lang="ru-RU" dirty="0" err="1"/>
              <a:t>ідея</a:t>
            </a:r>
            <a:r>
              <a:rPr lang="ru-RU" dirty="0"/>
              <a:t> </a:t>
            </a:r>
            <a:r>
              <a:rPr lang="ru-RU" dirty="0" err="1"/>
              <a:t>крадіжки</a:t>
            </a:r>
            <a:r>
              <a:rPr lang="ru-RU" dirty="0"/>
              <a:t>. </a:t>
            </a:r>
            <a:r>
              <a:rPr lang="ru-RU" dirty="0" err="1"/>
              <a:t>Знайшов</a:t>
            </a:r>
            <a:r>
              <a:rPr lang="ru-RU" dirty="0"/>
              <a:t> </a:t>
            </a:r>
            <a:r>
              <a:rPr lang="ru-RU" dirty="0" err="1"/>
              <a:t>спільників</a:t>
            </a:r>
            <a:r>
              <a:rPr lang="ru-RU" dirty="0"/>
              <a:t> — художника </a:t>
            </a:r>
            <a:r>
              <a:rPr lang="ru-RU" dirty="0" err="1"/>
              <a:t>Іва</a:t>
            </a:r>
            <a:r>
              <a:rPr lang="ru-RU" dirty="0"/>
              <a:t> </a:t>
            </a:r>
            <a:r>
              <a:rPr lang="ru-RU" dirty="0" err="1"/>
              <a:t>Шадро</a:t>
            </a:r>
            <a:r>
              <a:rPr lang="ru-RU" dirty="0"/>
              <a:t> та </a:t>
            </a:r>
            <a:r>
              <a:rPr lang="ru-RU" dirty="0" err="1"/>
              <a:t>шахрая</a:t>
            </a:r>
            <a:r>
              <a:rPr lang="ru-RU" dirty="0"/>
              <a:t> </a:t>
            </a:r>
            <a:r>
              <a:rPr lang="ru-RU" dirty="0" err="1"/>
              <a:t>Едуардо</a:t>
            </a:r>
            <a:r>
              <a:rPr lang="ru-RU" dirty="0"/>
              <a:t> де </a:t>
            </a:r>
            <a:r>
              <a:rPr lang="ru-RU" dirty="0" err="1"/>
              <a:t>Валферно</a:t>
            </a:r>
            <a:r>
              <a:rPr lang="ru-RU" dirty="0"/>
              <a:t>. </a:t>
            </a:r>
            <a:r>
              <a:rPr lang="ru-RU" dirty="0" err="1"/>
              <a:t>Викрадачі</a:t>
            </a:r>
            <a:r>
              <a:rPr lang="ru-RU" dirty="0"/>
              <a:t> </a:t>
            </a:r>
            <a:r>
              <a:rPr lang="ru-RU" dirty="0" err="1"/>
              <a:t>вивезли</a:t>
            </a:r>
            <a:r>
              <a:rPr lang="ru-RU" dirty="0"/>
              <a:t> «Джоконду» у США. Там почали </a:t>
            </a:r>
            <a:r>
              <a:rPr lang="ru-RU" dirty="0" err="1"/>
              <a:t>продавати</a:t>
            </a:r>
            <a:r>
              <a:rPr lang="ru-RU" dirty="0"/>
              <a:t> </a:t>
            </a:r>
            <a:r>
              <a:rPr lang="ru-RU" dirty="0" err="1"/>
              <a:t>копії</a:t>
            </a:r>
            <a:r>
              <a:rPr lang="ru-RU" dirty="0"/>
              <a:t> </a:t>
            </a:r>
            <a:r>
              <a:rPr lang="ru-RU" dirty="0" err="1"/>
              <a:t>картини</a:t>
            </a:r>
            <a:r>
              <a:rPr lang="ru-RU" dirty="0"/>
              <a:t>, </a:t>
            </a:r>
            <a:r>
              <a:rPr lang="ru-RU" dirty="0" err="1"/>
              <a:t>видаючи</a:t>
            </a:r>
            <a:r>
              <a:rPr lang="ru-RU" dirty="0"/>
              <a:t> </a:t>
            </a:r>
            <a:r>
              <a:rPr lang="ru-RU" dirty="0" err="1"/>
              <a:t>їх</a:t>
            </a:r>
            <a:r>
              <a:rPr lang="ru-RU" dirty="0"/>
              <a:t> за </a:t>
            </a:r>
            <a:r>
              <a:rPr lang="ru-RU" dirty="0" err="1"/>
              <a:t>оригінал</a:t>
            </a:r>
            <a:r>
              <a:rPr lang="ru-RU" dirty="0"/>
              <a:t>. Так продали </a:t>
            </a:r>
            <a:r>
              <a:rPr lang="ru-RU" dirty="0" err="1"/>
              <a:t>шість</a:t>
            </a:r>
            <a:r>
              <a:rPr lang="ru-RU" dirty="0"/>
              <a:t> картин і </a:t>
            </a:r>
            <a:r>
              <a:rPr lang="ru-RU" dirty="0" err="1"/>
              <a:t>заробили</a:t>
            </a:r>
            <a:r>
              <a:rPr lang="ru-RU" dirty="0"/>
              <a:t> </a:t>
            </a:r>
            <a:r>
              <a:rPr lang="ru-RU" dirty="0" err="1"/>
              <a:t>загалом</a:t>
            </a:r>
            <a:r>
              <a:rPr lang="ru-RU" dirty="0"/>
              <a:t> $2 млн — $47 млн як на </a:t>
            </a:r>
            <a:r>
              <a:rPr lang="ru-RU" dirty="0" err="1"/>
              <a:t>тепер</a:t>
            </a:r>
            <a:r>
              <a:rPr lang="ru-RU" dirty="0"/>
              <a:t>. </a:t>
            </a:r>
            <a:r>
              <a:rPr lang="ru-RU" dirty="0" err="1"/>
              <a:t>Потім</a:t>
            </a:r>
            <a:r>
              <a:rPr lang="ru-RU" dirty="0"/>
              <a:t> </a:t>
            </a:r>
            <a:r>
              <a:rPr lang="ru-RU" dirty="0" err="1"/>
              <a:t>між</a:t>
            </a:r>
            <a:r>
              <a:rPr lang="ru-RU" dirty="0"/>
              <a:t> </a:t>
            </a:r>
            <a:r>
              <a:rPr lang="ru-RU" dirty="0" err="1"/>
              <a:t>спільниками</a:t>
            </a:r>
            <a:r>
              <a:rPr lang="ru-RU" dirty="0"/>
              <a:t> </a:t>
            </a:r>
            <a:r>
              <a:rPr lang="ru-RU" dirty="0" err="1"/>
              <a:t>почалися</a:t>
            </a:r>
            <a:r>
              <a:rPr lang="ru-RU" dirty="0"/>
              <a:t> сварки. От </a:t>
            </a:r>
            <a:r>
              <a:rPr lang="ru-RU" dirty="0" err="1"/>
              <a:t>тоді</a:t>
            </a:r>
            <a:r>
              <a:rPr lang="ru-RU" dirty="0"/>
              <a:t> </a:t>
            </a:r>
            <a:r>
              <a:rPr lang="ru-RU" dirty="0" err="1"/>
              <a:t>Перуджа</a:t>
            </a:r>
            <a:r>
              <a:rPr lang="ru-RU" dirty="0"/>
              <a:t> і забрав картину та </a:t>
            </a:r>
            <a:r>
              <a:rPr lang="ru-RU" dirty="0" err="1"/>
              <a:t>втік</a:t>
            </a:r>
            <a:r>
              <a:rPr lang="ru-RU" dirty="0"/>
              <a:t> з нею до </a:t>
            </a:r>
            <a:r>
              <a:rPr lang="ru-RU" dirty="0" err="1"/>
              <a:t>Європи</a:t>
            </a:r>
            <a:r>
              <a:rPr lang="ru-RU" dirty="0"/>
              <a:t>. Грошей </a:t>
            </a:r>
            <a:r>
              <a:rPr lang="ru-RU" dirty="0" err="1"/>
              <a:t>взяти</a:t>
            </a:r>
            <a:r>
              <a:rPr lang="ru-RU" dirty="0"/>
              <a:t> не </a:t>
            </a:r>
            <a:r>
              <a:rPr lang="ru-RU" dirty="0" err="1"/>
              <a:t>встиг</a:t>
            </a:r>
            <a:r>
              <a:rPr lang="ru-RU" dirty="0"/>
              <a:t>. </a:t>
            </a:r>
            <a:r>
              <a:rPr lang="ru-RU" dirty="0" err="1"/>
              <a:t>Тож</a:t>
            </a:r>
            <a:r>
              <a:rPr lang="ru-RU" dirty="0"/>
              <a:t> </a:t>
            </a:r>
            <a:r>
              <a:rPr lang="ru-RU" dirty="0" err="1"/>
              <a:t>аби</a:t>
            </a:r>
            <a:r>
              <a:rPr lang="ru-RU" dirty="0"/>
              <a:t> </a:t>
            </a:r>
            <a:r>
              <a:rPr lang="ru-RU" dirty="0" err="1"/>
              <a:t>мати</a:t>
            </a:r>
            <a:r>
              <a:rPr lang="ru-RU" dirty="0"/>
              <a:t> за </a:t>
            </a:r>
            <a:r>
              <a:rPr lang="ru-RU" dirty="0" err="1"/>
              <a:t>що</a:t>
            </a:r>
            <a:r>
              <a:rPr lang="ru-RU" dirty="0"/>
              <a:t> </a:t>
            </a:r>
            <a:r>
              <a:rPr lang="ru-RU" dirty="0" err="1"/>
              <a:t>жити</a:t>
            </a:r>
            <a:r>
              <a:rPr lang="ru-RU" dirty="0"/>
              <a:t> </a:t>
            </a:r>
            <a:r>
              <a:rPr lang="ru-RU" dirty="0" err="1"/>
              <a:t>вирішив</a:t>
            </a:r>
            <a:r>
              <a:rPr lang="ru-RU" dirty="0"/>
              <a:t> </a:t>
            </a:r>
            <a:r>
              <a:rPr lang="ru-RU" dirty="0" err="1"/>
              <a:t>продати</a:t>
            </a:r>
            <a:r>
              <a:rPr lang="ru-RU" dirty="0"/>
              <a:t> </a:t>
            </a:r>
            <a:r>
              <a:rPr lang="ru-RU" dirty="0" err="1"/>
              <a:t>оригінал</a:t>
            </a:r>
            <a:r>
              <a:rPr lang="ru-RU" dirty="0"/>
              <a:t>.</a:t>
            </a:r>
          </a:p>
          <a:p>
            <a:r>
              <a:rPr lang="ru-RU" dirty="0" err="1"/>
              <a:t>Після</a:t>
            </a:r>
            <a:r>
              <a:rPr lang="ru-RU" dirty="0"/>
              <a:t> </a:t>
            </a:r>
            <a:r>
              <a:rPr lang="ru-RU" dirty="0" err="1"/>
              <a:t>слідства</a:t>
            </a:r>
            <a:r>
              <a:rPr lang="ru-RU" dirty="0"/>
              <a:t>, яке </a:t>
            </a:r>
            <a:r>
              <a:rPr lang="ru-RU" dirty="0" err="1"/>
              <a:t>тривало</a:t>
            </a:r>
            <a:r>
              <a:rPr lang="ru-RU" dirty="0"/>
              <a:t> </a:t>
            </a:r>
            <a:r>
              <a:rPr lang="ru-RU" dirty="0" err="1"/>
              <a:t>півтора</a:t>
            </a:r>
            <a:r>
              <a:rPr lang="ru-RU" dirty="0"/>
              <a:t> роки, </a:t>
            </a:r>
            <a:r>
              <a:rPr lang="ru-RU" dirty="0" err="1"/>
              <a:t>чоловікові</a:t>
            </a:r>
            <a:r>
              <a:rPr lang="ru-RU" dirty="0"/>
              <a:t> </a:t>
            </a:r>
            <a:r>
              <a:rPr lang="ru-RU" dirty="0" err="1"/>
              <a:t>винесли</a:t>
            </a:r>
            <a:r>
              <a:rPr lang="ru-RU" dirty="0"/>
              <a:t> </a:t>
            </a:r>
            <a:r>
              <a:rPr lang="ru-RU" dirty="0" err="1"/>
              <a:t>вирок</a:t>
            </a:r>
            <a:r>
              <a:rPr lang="ru-RU" dirty="0"/>
              <a:t> — </a:t>
            </a:r>
            <a:r>
              <a:rPr lang="ru-RU" dirty="0" err="1"/>
              <a:t>рік</a:t>
            </a:r>
            <a:r>
              <a:rPr lang="ru-RU" dirty="0"/>
              <a:t> </a:t>
            </a:r>
            <a:r>
              <a:rPr lang="ru-RU" dirty="0" err="1"/>
              <a:t>ув'язнення</a:t>
            </a:r>
            <a:endParaRPr lang="ru-RU" dirty="0"/>
          </a:p>
          <a:p>
            <a:endParaRPr lang="ru-RU" dirty="0"/>
          </a:p>
        </p:txBody>
      </p:sp>
      <p:pic>
        <p:nvPicPr>
          <p:cNvPr id="5" name="Объект 4"/>
          <p:cNvPicPr>
            <a:picLocks noGrp="1" noChangeAspect="1"/>
          </p:cNvPicPr>
          <p:nvPr>
            <p:ph sz="quarter" idx="14"/>
          </p:nvPr>
        </p:nvPicPr>
        <p:blipFill>
          <a:blip r:embed="rId2">
            <a:extLst>
              <a:ext uri="{28A0092B-C50C-407E-A947-70E740481C1C}">
                <a14:useLocalDpi xmlns:a14="http://schemas.microsoft.com/office/drawing/2010/main" xmlns="" val="0"/>
              </a:ext>
            </a:extLst>
          </a:blip>
          <a:stretch>
            <a:fillRect/>
          </a:stretch>
        </p:blipFill>
        <p:spPr>
          <a:xfrm>
            <a:off x="4932040" y="2276872"/>
            <a:ext cx="3208279" cy="3888432"/>
          </a:xfrm>
        </p:spPr>
      </p:pic>
    </p:spTree>
    <p:extLst>
      <p:ext uri="{BB962C8B-B14F-4D97-AF65-F5344CB8AC3E}">
        <p14:creationId xmlns:p14="http://schemas.microsoft.com/office/powerpoint/2010/main" xmlns="" val="29703223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a:r>
            <a:br>
              <a:rPr lang="ru-RU" dirty="0"/>
            </a:b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Таємниця</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Джоконди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руки великого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італійця</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розкрита</a:t>
            </a:r>
            <a:r>
              <a:rPr lang="ru-RU" dirty="0"/>
              <a:t/>
            </a:r>
            <a:br>
              <a:rPr lang="ru-RU" dirty="0"/>
            </a:br>
            <a:endParaRPr lang="ru-RU" dirty="0"/>
          </a:p>
        </p:txBody>
      </p:sp>
      <p:sp>
        <p:nvSpPr>
          <p:cNvPr id="3" name="Объект 2"/>
          <p:cNvSpPr>
            <a:spLocks noGrp="1"/>
          </p:cNvSpPr>
          <p:nvPr>
            <p:ph sz="quarter" idx="13"/>
          </p:nvPr>
        </p:nvSpPr>
        <p:spPr>
          <a:xfrm>
            <a:off x="4860032" y="2276872"/>
            <a:ext cx="3803904" cy="3877056"/>
          </a:xfrm>
        </p:spPr>
        <p:txBody>
          <a:bodyPr>
            <a:normAutofit/>
          </a:bodyPr>
          <a:lstStyle/>
          <a:p>
            <a:r>
              <a:rPr lang="uk-UA" sz="1600" dirty="0"/>
              <a:t>Француз користується величезним авторитетом у фахівців з творчості великого італійця. Франк вважає, що насправді Джоконда зберігає п'ятивіковий секрет генія, техніку якого досі </a:t>
            </a:r>
            <a:r>
              <a:rPr lang="uk-UA" sz="1600" dirty="0" smtClean="0"/>
              <a:t>ніхто </a:t>
            </a:r>
            <a:r>
              <a:rPr lang="uk-UA" sz="1600" dirty="0"/>
              <a:t>не міг відтворити</a:t>
            </a:r>
            <a:r>
              <a:rPr lang="uk-UA" sz="1600" dirty="0" smtClean="0"/>
              <a:t>.</a:t>
            </a:r>
            <a:endParaRPr lang="en-US" sz="1600" dirty="0" smtClean="0"/>
          </a:p>
          <a:p>
            <a:endParaRPr lang="ru-RU" sz="1600" dirty="0"/>
          </a:p>
          <a:p>
            <a:r>
              <a:rPr lang="ru-RU" sz="1600" dirty="0"/>
              <a:t>"З точки </a:t>
            </a:r>
            <a:r>
              <a:rPr lang="ru-RU" sz="1600" dirty="0" err="1"/>
              <a:t>зору</a:t>
            </a:r>
            <a:r>
              <a:rPr lang="ru-RU" sz="1600" dirty="0"/>
              <a:t> </a:t>
            </a:r>
            <a:r>
              <a:rPr lang="ru-RU" sz="1600" dirty="0" err="1"/>
              <a:t>техніки</a:t>
            </a:r>
            <a:r>
              <a:rPr lang="ru-RU" sz="1600" dirty="0"/>
              <a:t> </a:t>
            </a:r>
            <a:r>
              <a:rPr lang="ru-RU" sz="1600" dirty="0" err="1"/>
              <a:t>виконання</a:t>
            </a:r>
            <a:r>
              <a:rPr lang="ru-RU" sz="1600" dirty="0"/>
              <a:t>, </a:t>
            </a:r>
            <a:r>
              <a:rPr lang="ru-RU" sz="1600" dirty="0" err="1"/>
              <a:t>Мона</a:t>
            </a:r>
            <a:r>
              <a:rPr lang="ru-RU" sz="1600" dirty="0"/>
              <a:t> </a:t>
            </a:r>
            <a:r>
              <a:rPr lang="ru-RU" sz="1600" dirty="0" err="1"/>
              <a:t>Ліза</a:t>
            </a:r>
            <a:r>
              <a:rPr lang="ru-RU" sz="1600" dirty="0"/>
              <a:t> </a:t>
            </a:r>
            <a:r>
              <a:rPr lang="ru-RU" sz="1600" dirty="0" err="1"/>
              <a:t>завжди</a:t>
            </a:r>
            <a:r>
              <a:rPr lang="ru-RU" sz="1600" dirty="0"/>
              <a:t> </a:t>
            </a:r>
            <a:r>
              <a:rPr lang="ru-RU" sz="1600" dirty="0" err="1"/>
              <a:t>вважалася</a:t>
            </a:r>
            <a:r>
              <a:rPr lang="ru-RU" sz="1600" dirty="0"/>
              <a:t> </a:t>
            </a:r>
            <a:r>
              <a:rPr lang="ru-RU" sz="1600" dirty="0" err="1"/>
              <a:t>чимось</a:t>
            </a:r>
            <a:r>
              <a:rPr lang="ru-RU" sz="1600" dirty="0"/>
              <a:t> </a:t>
            </a:r>
            <a:r>
              <a:rPr lang="ru-RU" sz="1600" dirty="0" err="1"/>
              <a:t>незбагненним</a:t>
            </a:r>
            <a:r>
              <a:rPr lang="ru-RU" sz="1600" dirty="0"/>
              <a:t>. </a:t>
            </a:r>
            <a:r>
              <a:rPr lang="ru-RU" sz="1600" dirty="0" err="1"/>
              <a:t>Тепер</a:t>
            </a:r>
            <a:r>
              <a:rPr lang="ru-RU" sz="1600" dirty="0"/>
              <a:t>, думаю, у мене є </a:t>
            </a:r>
            <a:r>
              <a:rPr lang="ru-RU" sz="1600" dirty="0" err="1"/>
              <a:t>відповідь</a:t>
            </a:r>
            <a:r>
              <a:rPr lang="ru-RU" sz="1600" dirty="0"/>
              <a:t> на </a:t>
            </a:r>
            <a:r>
              <a:rPr lang="ru-RU" sz="1600" dirty="0" err="1"/>
              <a:t>це</a:t>
            </a:r>
            <a:r>
              <a:rPr lang="ru-RU" sz="1600" dirty="0"/>
              <a:t> </a:t>
            </a:r>
            <a:r>
              <a:rPr lang="ru-RU" sz="1600" dirty="0" err="1"/>
              <a:t>питання</a:t>
            </a:r>
            <a:r>
              <a:rPr lang="ru-RU" sz="1600" dirty="0"/>
              <a:t>", - </a:t>
            </a:r>
            <a:r>
              <a:rPr lang="ru-RU" sz="1600" dirty="0" err="1"/>
              <a:t>інтригує</a:t>
            </a:r>
            <a:r>
              <a:rPr lang="ru-RU" sz="1600" dirty="0"/>
              <a:t> Франк.</a:t>
            </a:r>
          </a:p>
          <a:p>
            <a:endParaRPr lang="ru-RU" sz="1600" dirty="0"/>
          </a:p>
        </p:txBody>
      </p:sp>
      <p:pic>
        <p:nvPicPr>
          <p:cNvPr id="7" name="Объект 6"/>
          <p:cNvPicPr>
            <a:picLocks noGrp="1" noChangeAspect="1"/>
          </p:cNvPicPr>
          <p:nvPr>
            <p:ph sz="quarter" idx="14"/>
          </p:nvPr>
        </p:nvPicPr>
        <p:blipFill>
          <a:blip r:embed="rId2">
            <a:extLst>
              <a:ext uri="{28A0092B-C50C-407E-A947-70E740481C1C}">
                <a14:useLocalDpi xmlns:a14="http://schemas.microsoft.com/office/drawing/2010/main" xmlns="" val="0"/>
              </a:ext>
            </a:extLst>
          </a:blip>
          <a:stretch>
            <a:fillRect/>
          </a:stretch>
        </p:blipFill>
        <p:spPr>
          <a:xfrm>
            <a:off x="611560" y="2204864"/>
            <a:ext cx="4176712" cy="3579818"/>
          </a:xfrm>
        </p:spPr>
      </p:pic>
    </p:spTree>
    <p:extLst>
      <p:ext uri="{BB962C8B-B14F-4D97-AF65-F5344CB8AC3E}">
        <p14:creationId xmlns:p14="http://schemas.microsoft.com/office/powerpoint/2010/main" xmlns="" val="14182568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p:txBody>
          <a:bodyPr>
            <a:normAutofit fontScale="70000" lnSpcReduction="20000"/>
          </a:bodyPr>
          <a:lstStyle/>
          <a:p>
            <a:r>
              <a:rPr lang="uk-UA" dirty="0"/>
              <a:t>Леонардо </a:t>
            </a:r>
            <a:r>
              <a:rPr lang="uk-UA" dirty="0" err="1"/>
              <a:t>да</a:t>
            </a:r>
            <a:r>
              <a:rPr lang="uk-UA" dirty="0"/>
              <a:t> Вінчі написав свою відому картину в XVI ст. на дошці з тополі. Мазки пензля, якими намальовані її обличчя і руки, мізерно малі і не можуть бути візуально відокремлені один від одного мікроскопом або рентгенівським випромінюванням. У цьому і полягає таємничий метод, який сам великий майстер епохи Відродження називав "</a:t>
            </a:r>
            <a:r>
              <a:rPr lang="uk-UA" dirty="0" err="1"/>
              <a:t>сфумато</a:t>
            </a:r>
            <a:r>
              <a:rPr lang="uk-UA" dirty="0"/>
              <a:t>". Колір і світлотіні переходять один в одного без найменших видимих </a:t>
            </a:r>
            <a:r>
              <a:rPr lang="uk-UA" dirty="0" err="1"/>
              <a:t>​​кордонів</a:t>
            </a:r>
            <a:r>
              <a:rPr lang="uk-UA" dirty="0"/>
              <a:t>.</a:t>
            </a:r>
            <a:br>
              <a:rPr lang="uk-UA" dirty="0"/>
            </a:br>
            <a:r>
              <a:rPr lang="uk-UA" dirty="0"/>
              <a:t/>
            </a:r>
            <a:br>
              <a:rPr lang="uk-UA" dirty="0"/>
            </a:br>
            <a:r>
              <a:rPr lang="uk-UA" dirty="0"/>
              <a:t>Франк вважає, що після багатьох експериментів він готовий відтворити метод Леонардо. Він навчився працювати пензлем так, щоб мазки були дуже дрібними, але це все одно не той результат, якого він хотів досягти На даному етапі Франк досяг лише технічного рівня ранніх полотен Леонардо.</a:t>
            </a:r>
            <a:br>
              <a:rPr lang="uk-UA" dirty="0"/>
            </a:br>
            <a:r>
              <a:rPr lang="uk-UA" dirty="0"/>
              <a:t/>
            </a:r>
            <a:br>
              <a:rPr lang="uk-UA" dirty="0"/>
            </a:br>
            <a:r>
              <a:rPr lang="uk-UA" dirty="0"/>
              <a:t>Дослідження Франка підтримали офіційні установи, пов'язані з мистецтвом. Галерея </a:t>
            </a:r>
            <a:r>
              <a:rPr lang="uk-UA" dirty="0" err="1"/>
              <a:t>Uffizi</a:t>
            </a:r>
            <a:r>
              <a:rPr lang="uk-UA" dirty="0"/>
              <a:t> у Флоренції готова розмістити поруч із шедеврами Леонардо дослідні роботи Франка, що включають 6 таблиць, на яких поетапно демонструється послідовність, в якій Леонардо писав очей Джоконди.</a:t>
            </a:r>
            <a:endParaRPr lang="ru-RU" dirty="0"/>
          </a:p>
        </p:txBody>
      </p:sp>
      <p:sp>
        <p:nvSpPr>
          <p:cNvPr id="3" name="Заголовок 2"/>
          <p:cNvSpPr>
            <a:spLocks noGrp="1"/>
          </p:cNvSpPr>
          <p:nvPr>
            <p:ph type="title"/>
          </p:nvPr>
        </p:nvSpPr>
        <p:spPr/>
        <p:txBody>
          <a:bodyPr/>
          <a:lstStyle/>
          <a:p>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Таємниця</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Джоконди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руки великого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італійця</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розкрита</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xmlns="" val="245406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77500" lnSpcReduction="20000"/>
          </a:bodyPr>
          <a:lstStyle/>
          <a:p>
            <a:r>
              <a:rPr lang="ru-RU" sz="2100" dirty="0"/>
              <a:t>В </a:t>
            </a:r>
            <a:r>
              <a:rPr lang="ru-RU" sz="2100" dirty="0" err="1"/>
              <a:t>Італії</a:t>
            </a:r>
            <a:r>
              <a:rPr lang="ru-RU" sz="2100" dirty="0"/>
              <a:t>, де </a:t>
            </a:r>
            <a:r>
              <a:rPr lang="ru-RU" sz="2100" dirty="0" err="1"/>
              <a:t>відновилися</a:t>
            </a:r>
            <a:r>
              <a:rPr lang="ru-RU" sz="2100" dirty="0"/>
              <a:t> </a:t>
            </a:r>
            <a:r>
              <a:rPr lang="ru-RU" sz="2100" dirty="0" err="1"/>
              <a:t>пошуки</a:t>
            </a:r>
            <a:r>
              <a:rPr lang="ru-RU" sz="2100" dirty="0"/>
              <a:t> </a:t>
            </a:r>
            <a:r>
              <a:rPr lang="ru-RU" sz="2100" dirty="0" err="1"/>
              <a:t>останків</a:t>
            </a:r>
            <a:r>
              <a:rPr lang="ru-RU" sz="2100" dirty="0"/>
              <a:t> </a:t>
            </a:r>
            <a:r>
              <a:rPr lang="ru-RU" sz="2100" dirty="0" err="1"/>
              <a:t>натурниці</a:t>
            </a:r>
            <a:r>
              <a:rPr lang="ru-RU" sz="2100" dirty="0"/>
              <a:t> </a:t>
            </a:r>
            <a:r>
              <a:rPr lang="ru-RU" sz="2100" dirty="0" err="1"/>
              <a:t>легендарної</a:t>
            </a:r>
            <a:r>
              <a:rPr lang="ru-RU" sz="2100" dirty="0"/>
              <a:t> Мони </a:t>
            </a:r>
            <a:r>
              <a:rPr lang="ru-RU" sz="2100" dirty="0" err="1"/>
              <a:t>Лізи</a:t>
            </a:r>
            <a:r>
              <a:rPr lang="ru-RU" sz="2100" dirty="0"/>
              <a:t>, яка </a:t>
            </a:r>
            <a:r>
              <a:rPr lang="ru-RU" sz="2100" dirty="0" err="1"/>
              <a:t>позувала</a:t>
            </a:r>
            <a:r>
              <a:rPr lang="ru-RU" sz="2100" dirty="0"/>
              <a:t> Леонардо да </a:t>
            </a:r>
            <a:r>
              <a:rPr lang="ru-RU" sz="2100" dirty="0" err="1"/>
              <a:t>Вінчі</a:t>
            </a:r>
            <a:r>
              <a:rPr lang="ru-RU" sz="2100" dirty="0"/>
              <a:t> при </a:t>
            </a:r>
            <a:r>
              <a:rPr lang="ru-RU" sz="2100" dirty="0" err="1"/>
              <a:t>створенні</a:t>
            </a:r>
            <a:r>
              <a:rPr lang="ru-RU" sz="2100" dirty="0"/>
              <a:t> </a:t>
            </a:r>
            <a:r>
              <a:rPr lang="ru-RU" sz="2100" dirty="0" err="1"/>
              <a:t>Джоконди</a:t>
            </a:r>
            <a:r>
              <a:rPr lang="ru-RU" sz="2100" dirty="0"/>
              <a:t>, </a:t>
            </a:r>
            <a:r>
              <a:rPr lang="ru-RU" sz="2100" dirty="0" err="1"/>
              <a:t>були</a:t>
            </a:r>
            <a:r>
              <a:rPr lang="ru-RU" sz="2100" dirty="0"/>
              <a:t> </a:t>
            </a:r>
            <a:r>
              <a:rPr lang="ru-RU" sz="2100" dirty="0" err="1"/>
              <a:t>виявлені</a:t>
            </a:r>
            <a:r>
              <a:rPr lang="ru-RU" sz="2100" dirty="0"/>
              <a:t> </a:t>
            </a:r>
            <a:r>
              <a:rPr lang="ru-RU" sz="2100" dirty="0" err="1"/>
              <a:t>цілий</a:t>
            </a:r>
            <a:r>
              <a:rPr lang="ru-RU" sz="2100" dirty="0"/>
              <a:t> скелет і </a:t>
            </a:r>
            <a:r>
              <a:rPr lang="ru-RU" sz="2100" dirty="0" err="1"/>
              <a:t>відразу</a:t>
            </a:r>
            <a:r>
              <a:rPr lang="ru-RU" sz="2100" dirty="0"/>
              <a:t> два </a:t>
            </a:r>
            <a:r>
              <a:rPr lang="ru-RU" sz="2100" dirty="0" err="1" smtClean="0"/>
              <a:t>черепи</a:t>
            </a:r>
            <a:r>
              <a:rPr lang="ru-RU" sz="2100" dirty="0" smtClean="0"/>
              <a:t>.</a:t>
            </a:r>
            <a:r>
              <a:rPr lang="en-US" sz="2100" dirty="0" smtClean="0"/>
              <a:t> </a:t>
            </a:r>
            <a:r>
              <a:rPr lang="ru-RU" sz="2100" dirty="0" err="1" smtClean="0"/>
              <a:t>Вважається</a:t>
            </a:r>
            <a:r>
              <a:rPr lang="ru-RU" sz="2100" dirty="0"/>
              <a:t>, </a:t>
            </a:r>
            <a:r>
              <a:rPr lang="ru-RU" sz="2100" dirty="0" err="1"/>
              <a:t>що</a:t>
            </a:r>
            <a:r>
              <a:rPr lang="ru-RU" sz="2100" dirty="0"/>
              <a:t> да </a:t>
            </a:r>
            <a:r>
              <a:rPr lang="ru-RU" sz="2100" dirty="0" err="1"/>
              <a:t>Вінчі</a:t>
            </a:r>
            <a:r>
              <a:rPr lang="ru-RU" sz="2100" dirty="0"/>
              <a:t> </a:t>
            </a:r>
            <a:r>
              <a:rPr lang="ru-RU" sz="2100" dirty="0" err="1"/>
              <a:t>позувала</a:t>
            </a:r>
            <a:r>
              <a:rPr lang="ru-RU" sz="2100" dirty="0"/>
              <a:t> знатна </a:t>
            </a:r>
            <a:r>
              <a:rPr lang="ru-RU" sz="2100" dirty="0" err="1"/>
              <a:t>флорентійка</a:t>
            </a:r>
            <a:r>
              <a:rPr lang="ru-RU" sz="2100" dirty="0"/>
              <a:t> </a:t>
            </a:r>
            <a:r>
              <a:rPr lang="ru-RU" sz="2100" dirty="0" err="1"/>
              <a:t>Ліза</a:t>
            </a:r>
            <a:r>
              <a:rPr lang="ru-RU" sz="2100" dirty="0"/>
              <a:t> </a:t>
            </a:r>
            <a:r>
              <a:rPr lang="ru-RU" sz="2100" dirty="0" err="1"/>
              <a:t>Джерардіні</a:t>
            </a:r>
            <a:r>
              <a:rPr lang="ru-RU" sz="2100" dirty="0"/>
              <a:t> </a:t>
            </a:r>
            <a:r>
              <a:rPr lang="ru-RU" sz="2100" dirty="0" err="1"/>
              <a:t>дель</a:t>
            </a:r>
            <a:r>
              <a:rPr lang="ru-RU" sz="2100" dirty="0"/>
              <a:t> </a:t>
            </a:r>
            <a:r>
              <a:rPr lang="ru-RU" sz="2100" dirty="0" err="1"/>
              <a:t>Джокондо</a:t>
            </a:r>
            <a:r>
              <a:rPr lang="ru-RU" sz="2100" dirty="0"/>
              <a:t>. На </a:t>
            </a:r>
            <a:r>
              <a:rPr lang="ru-RU" sz="2100" dirty="0" err="1"/>
              <a:t>місці</a:t>
            </a:r>
            <a:r>
              <a:rPr lang="ru-RU" sz="2100" dirty="0"/>
              <a:t> </a:t>
            </a:r>
            <a:r>
              <a:rPr lang="ru-RU" sz="2100" dirty="0" err="1"/>
              <a:t>її</a:t>
            </a:r>
            <a:r>
              <a:rPr lang="ru-RU" sz="2100" dirty="0"/>
              <a:t> </a:t>
            </a:r>
            <a:r>
              <a:rPr lang="ru-RU" sz="2100" dirty="0" err="1"/>
              <a:t>передбачуваного</a:t>
            </a:r>
            <a:r>
              <a:rPr lang="ru-RU" sz="2100" dirty="0"/>
              <a:t> </a:t>
            </a:r>
            <a:r>
              <a:rPr lang="ru-RU" sz="2100" dirty="0" err="1"/>
              <a:t>поховання</a:t>
            </a:r>
            <a:r>
              <a:rPr lang="ru-RU" sz="2100" dirty="0"/>
              <a:t> </a:t>
            </a:r>
            <a:r>
              <a:rPr lang="ru-RU" sz="2100" dirty="0" err="1"/>
              <a:t>вже</a:t>
            </a:r>
            <a:r>
              <a:rPr lang="ru-RU" sz="2100" dirty="0"/>
              <a:t> </a:t>
            </a:r>
            <a:r>
              <a:rPr lang="ru-RU" sz="2100" dirty="0" err="1"/>
              <a:t>більше</a:t>
            </a:r>
            <a:r>
              <a:rPr lang="ru-RU" sz="2100" dirty="0"/>
              <a:t> року </a:t>
            </a:r>
            <a:r>
              <a:rPr lang="ru-RU" sz="2100" dirty="0" err="1"/>
              <a:t>ведуться</a:t>
            </a:r>
            <a:r>
              <a:rPr lang="ru-RU" sz="2100" dirty="0"/>
              <a:t> </a:t>
            </a:r>
            <a:r>
              <a:rPr lang="ru-RU" sz="2100" dirty="0" err="1" smtClean="0"/>
              <a:t>розкопки.За</a:t>
            </a:r>
            <a:r>
              <a:rPr lang="ru-RU" sz="2100" dirty="0" smtClean="0"/>
              <a:t> </a:t>
            </a:r>
            <a:r>
              <a:rPr lang="ru-RU" sz="2100" dirty="0" err="1"/>
              <a:t>допомогою</a:t>
            </a:r>
            <a:r>
              <a:rPr lang="ru-RU" sz="2100" dirty="0"/>
              <a:t> </a:t>
            </a:r>
            <a:r>
              <a:rPr lang="ru-RU" sz="2100" dirty="0" err="1"/>
              <a:t>знайдених</a:t>
            </a:r>
            <a:r>
              <a:rPr lang="ru-RU" sz="2100" dirty="0"/>
              <a:t> </a:t>
            </a:r>
            <a:r>
              <a:rPr lang="ru-RU" sz="2100" dirty="0" err="1"/>
              <a:t>останків</a:t>
            </a:r>
            <a:r>
              <a:rPr lang="ru-RU" sz="2100" dirty="0"/>
              <a:t> </a:t>
            </a:r>
            <a:r>
              <a:rPr lang="ru-RU" sz="2100" dirty="0" err="1"/>
              <a:t>вчені</a:t>
            </a:r>
            <a:r>
              <a:rPr lang="ru-RU" sz="2100" dirty="0"/>
              <a:t> </a:t>
            </a:r>
            <a:r>
              <a:rPr lang="ru-RU" sz="2100" dirty="0" err="1"/>
              <a:t>мають</a:t>
            </a:r>
            <a:r>
              <a:rPr lang="ru-RU" sz="2100" dirty="0"/>
              <a:t> </a:t>
            </a:r>
            <a:r>
              <a:rPr lang="ru-RU" sz="2100" dirty="0" err="1"/>
              <a:t>намір</a:t>
            </a:r>
            <a:r>
              <a:rPr lang="ru-RU" sz="2100" dirty="0"/>
              <a:t> </a:t>
            </a:r>
            <a:r>
              <a:rPr lang="ru-RU" sz="2100" dirty="0" err="1"/>
              <a:t>відновити</a:t>
            </a:r>
            <a:r>
              <a:rPr lang="ru-RU" sz="2100" dirty="0"/>
              <a:t> </a:t>
            </a:r>
            <a:r>
              <a:rPr lang="ru-RU" sz="2100" dirty="0" err="1"/>
              <a:t>реальний</a:t>
            </a:r>
            <a:r>
              <a:rPr lang="ru-RU" sz="2100" dirty="0"/>
              <a:t> </a:t>
            </a:r>
            <a:r>
              <a:rPr lang="ru-RU" sz="2100" dirty="0" err="1"/>
              <a:t>вигляд</a:t>
            </a:r>
            <a:r>
              <a:rPr lang="ru-RU" sz="2100" dirty="0"/>
              <a:t> </a:t>
            </a:r>
            <a:r>
              <a:rPr lang="ru-RU" sz="2100" dirty="0" err="1"/>
              <a:t>Джерардіні</a:t>
            </a:r>
            <a:r>
              <a:rPr lang="ru-RU" sz="2100" dirty="0"/>
              <a:t> і </a:t>
            </a:r>
            <a:r>
              <a:rPr lang="ru-RU" sz="2100" dirty="0" err="1"/>
              <a:t>спробувати</a:t>
            </a:r>
            <a:r>
              <a:rPr lang="ru-RU" sz="2100" dirty="0"/>
              <a:t> </a:t>
            </a:r>
            <a:r>
              <a:rPr lang="ru-RU" sz="2100" dirty="0" err="1"/>
              <a:t>розкрити</a:t>
            </a:r>
            <a:r>
              <a:rPr lang="ru-RU" sz="2100" dirty="0"/>
              <a:t> </a:t>
            </a:r>
            <a:r>
              <a:rPr lang="ru-RU" sz="2100" dirty="0" err="1"/>
              <a:t>таємницю</a:t>
            </a:r>
            <a:r>
              <a:rPr lang="ru-RU" sz="2100" dirty="0"/>
              <a:t> </a:t>
            </a:r>
            <a:r>
              <a:rPr lang="ru-RU" sz="2100" dirty="0" err="1"/>
              <a:t>створення</a:t>
            </a:r>
            <a:r>
              <a:rPr lang="ru-RU" sz="2100" dirty="0"/>
              <a:t> </a:t>
            </a:r>
            <a:r>
              <a:rPr lang="ru-RU" sz="2100" dirty="0" err="1"/>
              <a:t>найзагадковішого</a:t>
            </a:r>
            <a:r>
              <a:rPr lang="ru-RU" sz="2100" dirty="0"/>
              <a:t> полотна </a:t>
            </a:r>
            <a:r>
              <a:rPr lang="ru-RU" sz="2100" dirty="0" err="1" smtClean="0"/>
              <a:t>Леонардо.На</a:t>
            </a:r>
            <a:r>
              <a:rPr lang="ru-RU" sz="2100" dirty="0" smtClean="0"/>
              <a:t> </a:t>
            </a:r>
            <a:r>
              <a:rPr lang="ru-RU" sz="2100" dirty="0"/>
              <a:t>крипту </a:t>
            </a:r>
            <a:r>
              <a:rPr lang="ru-RU" sz="2100" dirty="0" err="1"/>
              <a:t>наткнулися</a:t>
            </a:r>
            <a:r>
              <a:rPr lang="ru-RU" sz="2100" dirty="0"/>
              <a:t> </a:t>
            </a:r>
            <a:r>
              <a:rPr lang="ru-RU" sz="2100" dirty="0" err="1"/>
              <a:t>минулого</a:t>
            </a:r>
            <a:r>
              <a:rPr lang="ru-RU" sz="2100" dirty="0"/>
              <a:t> </a:t>
            </a:r>
            <a:r>
              <a:rPr lang="ru-RU" sz="2100" dirty="0" err="1"/>
              <a:t>тижня</a:t>
            </a:r>
            <a:r>
              <a:rPr lang="ru-RU" sz="2100" dirty="0"/>
              <a:t> - </a:t>
            </a:r>
            <a:r>
              <a:rPr lang="ru-RU" sz="2100" dirty="0" err="1"/>
              <a:t>георадар</a:t>
            </a:r>
            <a:r>
              <a:rPr lang="ru-RU" sz="2100" dirty="0"/>
              <a:t> показав, де </a:t>
            </a:r>
            <a:r>
              <a:rPr lang="ru-RU" sz="2100" dirty="0" err="1"/>
              <a:t>копати</a:t>
            </a:r>
            <a:r>
              <a:rPr lang="ru-RU" sz="2100" dirty="0"/>
              <a:t>, але </a:t>
            </a:r>
            <a:r>
              <a:rPr lang="en-US" sz="2100" dirty="0"/>
              <a:t> </a:t>
            </a:r>
            <a:r>
              <a:rPr lang="ru-RU" sz="2100" dirty="0" smtClean="0"/>
              <a:t>археологи </a:t>
            </a:r>
            <a:r>
              <a:rPr lang="ru-RU" sz="2100" dirty="0" err="1"/>
              <a:t>вже</a:t>
            </a:r>
            <a:r>
              <a:rPr lang="ru-RU" sz="2100" dirty="0"/>
              <a:t> </a:t>
            </a:r>
            <a:r>
              <a:rPr lang="ru-RU" sz="2100" dirty="0" err="1"/>
              <a:t>розкрили</a:t>
            </a:r>
            <a:r>
              <a:rPr lang="ru-RU" sz="2100" dirty="0"/>
              <a:t> не один </a:t>
            </a:r>
            <a:r>
              <a:rPr lang="ru-RU" sz="2100" dirty="0" err="1"/>
              <a:t>порожній</a:t>
            </a:r>
            <a:r>
              <a:rPr lang="ru-RU" sz="2100" dirty="0"/>
              <a:t> склеп.</a:t>
            </a:r>
          </a:p>
          <a:p>
            <a:r>
              <a:rPr lang="ru-RU" sz="2100" dirty="0"/>
              <a:t>Скелет належав </a:t>
            </a:r>
            <a:r>
              <a:rPr lang="ru-RU" sz="2100" dirty="0" err="1"/>
              <a:t>високій</a:t>
            </a:r>
            <a:r>
              <a:rPr lang="ru-RU" sz="2100" dirty="0"/>
              <a:t> </a:t>
            </a:r>
            <a:r>
              <a:rPr lang="ru-RU" sz="2100" dirty="0" err="1"/>
              <a:t>жінці</a:t>
            </a:r>
            <a:r>
              <a:rPr lang="ru-RU" sz="2100" dirty="0"/>
              <a:t>, </a:t>
            </a:r>
            <a:r>
              <a:rPr lang="ru-RU" sz="2100" dirty="0" err="1"/>
              <a:t>досить</a:t>
            </a:r>
            <a:r>
              <a:rPr lang="ru-RU" sz="2100" dirty="0"/>
              <a:t> </a:t>
            </a:r>
            <a:r>
              <a:rPr lang="ru-RU" sz="2100" dirty="0" err="1"/>
              <a:t>молодій</a:t>
            </a:r>
            <a:r>
              <a:rPr lang="ru-RU" sz="2100" dirty="0"/>
              <a:t>, тому </a:t>
            </a:r>
            <a:r>
              <a:rPr lang="ru-RU" sz="2100" dirty="0" err="1"/>
              <a:t>що</a:t>
            </a:r>
            <a:r>
              <a:rPr lang="ru-RU" sz="2100" dirty="0"/>
              <a:t> </a:t>
            </a:r>
            <a:r>
              <a:rPr lang="ru-RU" sz="2100" dirty="0" err="1"/>
              <a:t>збереглися</a:t>
            </a:r>
            <a:r>
              <a:rPr lang="ru-RU" sz="2100" dirty="0"/>
              <a:t> практично </a:t>
            </a:r>
            <a:r>
              <a:rPr lang="ru-RU" sz="2100" dirty="0" err="1"/>
              <a:t>всі</a:t>
            </a:r>
            <a:r>
              <a:rPr lang="ru-RU" sz="2100" dirty="0"/>
              <a:t> </a:t>
            </a:r>
            <a:r>
              <a:rPr lang="ru-RU" sz="2100" dirty="0" err="1"/>
              <a:t>зуби</a:t>
            </a:r>
            <a:r>
              <a:rPr lang="ru-RU" sz="2100" dirty="0"/>
              <a:t>.</a:t>
            </a:r>
          </a:p>
          <a:p>
            <a:r>
              <a:rPr lang="ru-RU" sz="2100" dirty="0"/>
              <a:t>"У нас один </a:t>
            </a:r>
            <a:r>
              <a:rPr lang="ru-RU" sz="2100" dirty="0" err="1"/>
              <a:t>цілий</a:t>
            </a:r>
            <a:r>
              <a:rPr lang="ru-RU" sz="2100" dirty="0"/>
              <a:t> скелет. І </a:t>
            </a:r>
            <a:r>
              <a:rPr lang="ru-RU" sz="2100" dirty="0" err="1"/>
              <a:t>судячи</a:t>
            </a:r>
            <a:r>
              <a:rPr lang="ru-RU" sz="2100" dirty="0"/>
              <a:t> з того, як </a:t>
            </a:r>
            <a:r>
              <a:rPr lang="ru-RU" sz="2100" dirty="0" err="1"/>
              <a:t>складені</a:t>
            </a:r>
            <a:r>
              <a:rPr lang="ru-RU" sz="2100" dirty="0"/>
              <a:t> руки, </a:t>
            </a:r>
            <a:r>
              <a:rPr lang="ru-RU" sz="2100" dirty="0" err="1"/>
              <a:t>тіло</a:t>
            </a:r>
            <a:r>
              <a:rPr lang="ru-RU" sz="2100" dirty="0"/>
              <a:t> лежало, </a:t>
            </a:r>
            <a:r>
              <a:rPr lang="ru-RU" sz="2100" dirty="0" err="1"/>
              <a:t>швидше</a:t>
            </a:r>
            <a:r>
              <a:rPr lang="ru-RU" sz="2100" dirty="0"/>
              <a:t> за все, в </a:t>
            </a:r>
            <a:r>
              <a:rPr lang="ru-RU" sz="2100" dirty="0" err="1"/>
              <a:t>труні</a:t>
            </a:r>
            <a:r>
              <a:rPr lang="ru-RU" sz="2100" dirty="0"/>
              <a:t> </a:t>
            </a:r>
            <a:r>
              <a:rPr lang="ru-RU" sz="2100" dirty="0" err="1"/>
              <a:t>або</a:t>
            </a:r>
            <a:r>
              <a:rPr lang="ru-RU" sz="2100" dirty="0"/>
              <a:t> </a:t>
            </a:r>
            <a:r>
              <a:rPr lang="ru-RU" sz="2100" dirty="0" err="1"/>
              <a:t>саркофазі</a:t>
            </a:r>
            <a:r>
              <a:rPr lang="ru-RU" sz="2100" dirty="0"/>
              <a:t>. А </a:t>
            </a:r>
            <a:r>
              <a:rPr lang="ru-RU" sz="2100" dirty="0" err="1"/>
              <a:t>поруч</a:t>
            </a:r>
            <a:r>
              <a:rPr lang="ru-RU" sz="2100" dirty="0"/>
              <a:t> останки </a:t>
            </a:r>
            <a:r>
              <a:rPr lang="ru-RU" sz="2100" dirty="0" err="1"/>
              <a:t>іншої</a:t>
            </a:r>
            <a:r>
              <a:rPr lang="ru-RU" sz="2100" dirty="0"/>
              <a:t> </a:t>
            </a:r>
            <a:r>
              <a:rPr lang="ru-RU" sz="2100" dirty="0" err="1"/>
              <a:t>людини</a:t>
            </a:r>
            <a:r>
              <a:rPr lang="ru-RU" sz="2100" dirty="0"/>
              <a:t> - </a:t>
            </a:r>
            <a:r>
              <a:rPr lang="ru-RU" sz="2100" dirty="0" err="1"/>
              <a:t>більш</a:t>
            </a:r>
            <a:r>
              <a:rPr lang="ru-RU" sz="2100" dirty="0"/>
              <a:t> </a:t>
            </a:r>
            <a:r>
              <a:rPr lang="ru-RU" sz="2100" dirty="0" err="1"/>
              <a:t>раннє</a:t>
            </a:r>
            <a:r>
              <a:rPr lang="ru-RU" sz="2100" dirty="0"/>
              <a:t> </a:t>
            </a:r>
            <a:r>
              <a:rPr lang="ru-RU" sz="2100" dirty="0" err="1"/>
              <a:t>поховання</a:t>
            </a:r>
            <a:r>
              <a:rPr lang="ru-RU" sz="2100" dirty="0"/>
              <a:t>, </a:t>
            </a:r>
            <a:r>
              <a:rPr lang="ru-RU" sz="2100" dirty="0" err="1"/>
              <a:t>кістки</a:t>
            </a:r>
            <a:r>
              <a:rPr lang="ru-RU" sz="2100" dirty="0"/>
              <a:t> </a:t>
            </a:r>
            <a:r>
              <a:rPr lang="ru-RU" sz="2100" dirty="0" err="1"/>
              <a:t>розкидані</a:t>
            </a:r>
            <a:r>
              <a:rPr lang="ru-RU" sz="2100" dirty="0"/>
              <a:t>", - </a:t>
            </a:r>
            <a:r>
              <a:rPr lang="ru-RU" sz="2100" dirty="0" err="1"/>
              <a:t>розповідає</a:t>
            </a:r>
            <a:r>
              <a:rPr lang="ru-RU" sz="2100" dirty="0"/>
              <a:t> археолог </a:t>
            </a:r>
            <a:r>
              <a:rPr lang="ru-RU" sz="2100" dirty="0" err="1"/>
              <a:t>Ірен</a:t>
            </a:r>
            <a:r>
              <a:rPr lang="ru-RU" sz="2100" dirty="0"/>
              <a:t> </a:t>
            </a:r>
            <a:r>
              <a:rPr lang="ru-RU" sz="2100" dirty="0" err="1"/>
              <a:t>Ібальді</a:t>
            </a:r>
            <a:r>
              <a:rPr lang="ru-RU" sz="2100" dirty="0"/>
              <a:t>.</a:t>
            </a:r>
          </a:p>
          <a:p>
            <a:r>
              <a:rPr lang="ru-RU" sz="2100" dirty="0"/>
              <a:t>Разом з </a:t>
            </a:r>
            <a:r>
              <a:rPr lang="ru-RU" sz="2100" dirty="0" err="1"/>
              <a:t>цим</a:t>
            </a:r>
            <a:r>
              <a:rPr lang="ru-RU" sz="2100" dirty="0"/>
              <a:t> скелетом </a:t>
            </a:r>
            <a:r>
              <a:rPr lang="ru-RU" sz="2100" dirty="0" err="1"/>
              <a:t>тепер</a:t>
            </a:r>
            <a:r>
              <a:rPr lang="ru-RU" sz="2100" dirty="0"/>
              <a:t> у </a:t>
            </a:r>
            <a:r>
              <a:rPr lang="ru-RU" sz="2100" dirty="0" err="1"/>
              <a:t>вчених</a:t>
            </a:r>
            <a:r>
              <a:rPr lang="ru-RU" sz="2100" dirty="0"/>
              <a:t> </a:t>
            </a:r>
            <a:r>
              <a:rPr lang="ru-RU" sz="2100" dirty="0" err="1"/>
              <a:t>зразки</a:t>
            </a:r>
            <a:r>
              <a:rPr lang="ru-RU" sz="2100" dirty="0"/>
              <a:t> тканин шести </a:t>
            </a:r>
            <a:r>
              <a:rPr lang="ru-RU" sz="2100" dirty="0" err="1"/>
              <a:t>різних</a:t>
            </a:r>
            <a:r>
              <a:rPr lang="ru-RU" sz="2100" dirty="0"/>
              <a:t> </a:t>
            </a:r>
            <a:r>
              <a:rPr lang="ru-RU" sz="2100" dirty="0" err="1"/>
              <a:t>жінок</a:t>
            </a:r>
            <a:r>
              <a:rPr lang="ru-RU" sz="2100" dirty="0"/>
              <a:t>. У </a:t>
            </a:r>
            <a:r>
              <a:rPr lang="ru-RU" sz="2100" dirty="0" err="1"/>
              <a:t>листопаді</a:t>
            </a:r>
            <a:r>
              <a:rPr lang="ru-RU" sz="2100" dirty="0"/>
              <a:t> </a:t>
            </a:r>
            <a:r>
              <a:rPr lang="ru-RU" sz="2100" dirty="0" err="1"/>
              <a:t>всі</a:t>
            </a:r>
            <a:r>
              <a:rPr lang="ru-RU" sz="2100" dirty="0"/>
              <a:t> </a:t>
            </a:r>
            <a:r>
              <a:rPr lang="ru-RU" sz="2100" dirty="0" err="1"/>
              <a:t>знахідки</a:t>
            </a:r>
            <a:r>
              <a:rPr lang="ru-RU" sz="2100" dirty="0"/>
              <a:t> </a:t>
            </a:r>
            <a:r>
              <a:rPr lang="ru-RU" sz="2100" dirty="0" err="1"/>
              <a:t>відвезуть</a:t>
            </a:r>
            <a:r>
              <a:rPr lang="ru-RU" sz="2100" dirty="0"/>
              <a:t> в Равенну в </a:t>
            </a:r>
            <a:r>
              <a:rPr lang="ru-RU" sz="2100" dirty="0" err="1"/>
              <a:t>спеціальну</a:t>
            </a:r>
            <a:r>
              <a:rPr lang="ru-RU" sz="2100" dirty="0"/>
              <a:t> </a:t>
            </a:r>
            <a:r>
              <a:rPr lang="ru-RU" sz="2100" dirty="0" err="1"/>
              <a:t>лабораторію</a:t>
            </a:r>
            <a:r>
              <a:rPr lang="ru-RU" sz="2100" dirty="0"/>
              <a:t>. </a:t>
            </a:r>
            <a:r>
              <a:rPr lang="ru-RU" sz="2100" dirty="0" err="1"/>
              <a:t>Спочатку</a:t>
            </a:r>
            <a:r>
              <a:rPr lang="ru-RU" sz="2100" dirty="0"/>
              <a:t> </a:t>
            </a:r>
            <a:r>
              <a:rPr lang="ru-RU" sz="2100" dirty="0" err="1"/>
              <a:t>проведуть</a:t>
            </a:r>
            <a:r>
              <a:rPr lang="ru-RU" sz="2100" dirty="0"/>
              <a:t> </a:t>
            </a:r>
            <a:r>
              <a:rPr lang="ru-RU" sz="2100" dirty="0" err="1"/>
              <a:t>вуглеводневий</a:t>
            </a:r>
            <a:r>
              <a:rPr lang="ru-RU" sz="2100" dirty="0"/>
              <a:t> </a:t>
            </a:r>
            <a:r>
              <a:rPr lang="ru-RU" sz="2100" dirty="0" err="1"/>
              <a:t>аналіз</a:t>
            </a:r>
            <a:r>
              <a:rPr lang="ru-RU" sz="2100" dirty="0"/>
              <a:t> - уточнять </a:t>
            </a:r>
            <a:r>
              <a:rPr lang="ru-RU" sz="2100" dirty="0" err="1"/>
              <a:t>вік</a:t>
            </a:r>
            <a:r>
              <a:rPr lang="ru-RU" sz="2100" dirty="0"/>
              <a:t>. </a:t>
            </a:r>
            <a:r>
              <a:rPr lang="ru-RU" sz="2100" dirty="0" err="1"/>
              <a:t>Потім</a:t>
            </a:r>
            <a:r>
              <a:rPr lang="ru-RU" sz="2100" dirty="0"/>
              <a:t> </a:t>
            </a:r>
            <a:r>
              <a:rPr lang="ru-RU" sz="2100" dirty="0" err="1"/>
              <a:t>вивчать</a:t>
            </a:r>
            <a:r>
              <a:rPr lang="ru-RU" sz="2100" dirty="0"/>
              <a:t> ДНК, для </a:t>
            </a:r>
            <a:r>
              <a:rPr lang="ru-RU" sz="2100" dirty="0" err="1"/>
              <a:t>порівняння</a:t>
            </a:r>
            <a:r>
              <a:rPr lang="ru-RU" sz="2100" dirty="0"/>
              <a:t> </a:t>
            </a:r>
            <a:r>
              <a:rPr lang="ru-RU" sz="2100" dirty="0" err="1"/>
              <a:t>будуть</a:t>
            </a:r>
            <a:r>
              <a:rPr lang="ru-RU" sz="2100" dirty="0"/>
              <a:t> </a:t>
            </a:r>
            <a:r>
              <a:rPr lang="ru-RU" sz="2100" dirty="0" err="1"/>
              <a:t>використані</a:t>
            </a:r>
            <a:r>
              <a:rPr lang="ru-RU" sz="2100" dirty="0"/>
              <a:t> ДНК </a:t>
            </a:r>
            <a:r>
              <a:rPr lang="ru-RU" sz="2100" dirty="0" err="1"/>
              <a:t>нащадків</a:t>
            </a:r>
            <a:r>
              <a:rPr lang="ru-RU" sz="2100" dirty="0"/>
              <a:t> Мони </a:t>
            </a:r>
            <a:r>
              <a:rPr lang="ru-RU" sz="2100" dirty="0" err="1"/>
              <a:t>Лізи</a:t>
            </a:r>
            <a:r>
              <a:rPr lang="ru-RU" sz="2100" dirty="0"/>
              <a:t>.</a:t>
            </a:r>
          </a:p>
          <a:p>
            <a:endParaRPr lang="ru-RU" dirty="0"/>
          </a:p>
        </p:txBody>
      </p:sp>
      <p:sp>
        <p:nvSpPr>
          <p:cNvPr id="2" name="Заголовок 1"/>
          <p:cNvSpPr>
            <a:spLocks noGrp="1"/>
          </p:cNvSpPr>
          <p:nvPr>
            <p:ph type="title"/>
          </p:nvPr>
        </p:nvSpPr>
        <p:spPr>
          <a:xfrm>
            <a:off x="683568" y="908720"/>
            <a:ext cx="7756263" cy="1054250"/>
          </a:xfrm>
        </p:spPr>
        <p:txBody>
          <a:bodyPr/>
          <a:lstStyle/>
          <a:p>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Археологи,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імовірно</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виявили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останки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жінки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з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якої</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да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Вінчі</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малював</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Мону</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Лізу</a:t>
            </a:r>
            <a:r>
              <a:rPr lang="ru-RU" b="1" dirty="0"/>
              <a:t/>
            </a:r>
            <a:br>
              <a:rPr lang="ru-RU" b="1" dirty="0"/>
            </a:br>
            <a:endParaRPr lang="ru-RU" dirty="0"/>
          </a:p>
        </p:txBody>
      </p:sp>
    </p:spTree>
    <p:extLst>
      <p:ext uri="{BB962C8B-B14F-4D97-AF65-F5344CB8AC3E}">
        <p14:creationId xmlns:p14="http://schemas.microsoft.com/office/powerpoint/2010/main" xmlns="" val="377131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755576" y="476672"/>
            <a:ext cx="7756263" cy="1054250"/>
          </a:xfrm>
        </p:spPr>
        <p:txBody>
          <a:bodyPr/>
          <a:lstStyle/>
          <a:p>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Археологи,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імовірно</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виявили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останки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жінки</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з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якої</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да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Вінчі</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малював</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Мону</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28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Лізу</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Объект 3"/>
          <p:cNvSpPr>
            <a:spLocks noGrp="1"/>
          </p:cNvSpPr>
          <p:nvPr>
            <p:ph sz="quarter" idx="13"/>
          </p:nvPr>
        </p:nvSpPr>
        <p:spPr>
          <a:xfrm>
            <a:off x="179512" y="1988840"/>
            <a:ext cx="4680520" cy="4285064"/>
          </a:xfrm>
        </p:spPr>
        <p:txBody>
          <a:bodyPr>
            <a:normAutofit fontScale="62500" lnSpcReduction="20000"/>
          </a:bodyPr>
          <a:lstStyle/>
          <a:p>
            <a:r>
              <a:rPr lang="ru-RU" dirty="0"/>
              <a:t>"Ми </a:t>
            </a:r>
            <a:r>
              <a:rPr lang="ru-RU" dirty="0" err="1"/>
              <a:t>майже</a:t>
            </a:r>
            <a:r>
              <a:rPr lang="ru-RU" dirty="0"/>
              <a:t> </a:t>
            </a:r>
            <a:r>
              <a:rPr lang="ru-RU" dirty="0" err="1"/>
              <a:t>впевнені</a:t>
            </a:r>
            <a:r>
              <a:rPr lang="ru-RU" dirty="0"/>
              <a:t> </a:t>
            </a:r>
            <a:r>
              <a:rPr lang="ru-RU" dirty="0" err="1"/>
              <a:t>тепер</a:t>
            </a:r>
            <a:r>
              <a:rPr lang="ru-RU" dirty="0"/>
              <a:t>, </a:t>
            </a:r>
            <a:r>
              <a:rPr lang="ru-RU" dirty="0" err="1"/>
              <a:t>що</a:t>
            </a:r>
            <a:r>
              <a:rPr lang="ru-RU" dirty="0"/>
              <a:t> </a:t>
            </a:r>
            <a:r>
              <a:rPr lang="ru-RU" dirty="0" err="1"/>
              <a:t>всі</a:t>
            </a:r>
            <a:r>
              <a:rPr lang="ru-RU" dirty="0"/>
              <a:t> </a:t>
            </a:r>
            <a:r>
              <a:rPr lang="ru-RU" dirty="0" err="1"/>
              <a:t>знайдені</a:t>
            </a:r>
            <a:r>
              <a:rPr lang="ru-RU" dirty="0"/>
              <a:t> нами останки </a:t>
            </a:r>
            <a:r>
              <a:rPr lang="en-US" dirty="0"/>
              <a:t>XVI </a:t>
            </a:r>
            <a:r>
              <a:rPr lang="ru-RU" dirty="0" err="1"/>
              <a:t>століття</a:t>
            </a:r>
            <a:r>
              <a:rPr lang="ru-RU" dirty="0"/>
              <a:t>. Ми </a:t>
            </a:r>
            <a:r>
              <a:rPr lang="ru-RU" dirty="0" err="1"/>
              <a:t>знайшли</a:t>
            </a:r>
            <a:r>
              <a:rPr lang="ru-RU" dirty="0"/>
              <a:t> в </a:t>
            </a:r>
            <a:r>
              <a:rPr lang="ru-RU" dirty="0" err="1"/>
              <a:t>архівах</a:t>
            </a:r>
            <a:r>
              <a:rPr lang="ru-RU" dirty="0"/>
              <a:t>, </a:t>
            </a:r>
            <a:r>
              <a:rPr lang="ru-RU" dirty="0" err="1"/>
              <a:t>що</a:t>
            </a:r>
            <a:r>
              <a:rPr lang="ru-RU" dirty="0"/>
              <a:t> </a:t>
            </a:r>
            <a:r>
              <a:rPr lang="ru-RU" dirty="0" err="1"/>
              <a:t>це</a:t>
            </a:r>
            <a:r>
              <a:rPr lang="ru-RU" dirty="0"/>
              <a:t> </a:t>
            </a:r>
            <a:r>
              <a:rPr lang="ru-RU" dirty="0" err="1"/>
              <a:t>крипти</a:t>
            </a:r>
            <a:r>
              <a:rPr lang="ru-RU" dirty="0"/>
              <a:t> </a:t>
            </a:r>
            <a:r>
              <a:rPr lang="ru-RU" dirty="0" err="1"/>
              <a:t>монахів-францисканців</a:t>
            </a:r>
            <a:r>
              <a:rPr lang="ru-RU" dirty="0"/>
              <a:t>, </a:t>
            </a:r>
            <a:r>
              <a:rPr lang="ru-RU" dirty="0" err="1"/>
              <a:t>адже</a:t>
            </a:r>
            <a:r>
              <a:rPr lang="ru-RU" dirty="0"/>
              <a:t> дочка </a:t>
            </a:r>
            <a:r>
              <a:rPr lang="ru-RU" dirty="0" err="1"/>
              <a:t>Лізи</a:t>
            </a:r>
            <a:r>
              <a:rPr lang="ru-RU" dirty="0"/>
              <a:t> </a:t>
            </a:r>
            <a:r>
              <a:rPr lang="ru-RU" dirty="0" err="1"/>
              <a:t>Джерардіні</a:t>
            </a:r>
            <a:r>
              <a:rPr lang="ru-RU" dirty="0"/>
              <a:t> </a:t>
            </a:r>
            <a:r>
              <a:rPr lang="ru-RU" dirty="0" err="1"/>
              <a:t>була</a:t>
            </a:r>
            <a:r>
              <a:rPr lang="ru-RU" dirty="0"/>
              <a:t> черницею </a:t>
            </a:r>
            <a:r>
              <a:rPr lang="ru-RU" dirty="0" err="1"/>
              <a:t>саме</a:t>
            </a:r>
            <a:r>
              <a:rPr lang="ru-RU" dirty="0"/>
              <a:t> </a:t>
            </a:r>
            <a:r>
              <a:rPr lang="ru-RU" dirty="0" err="1"/>
              <a:t>цього</a:t>
            </a:r>
            <a:r>
              <a:rPr lang="ru-RU" dirty="0"/>
              <a:t> ордена. </a:t>
            </a:r>
            <a:r>
              <a:rPr lang="ru-RU" dirty="0" err="1"/>
              <a:t>Саме</a:t>
            </a:r>
            <a:r>
              <a:rPr lang="ru-RU" dirty="0"/>
              <a:t> за </a:t>
            </a:r>
            <a:r>
              <a:rPr lang="ru-RU" dirty="0" err="1"/>
              <a:t>це</a:t>
            </a:r>
            <a:r>
              <a:rPr lang="ru-RU" dirty="0"/>
              <a:t> </a:t>
            </a:r>
            <a:r>
              <a:rPr lang="ru-RU" dirty="0" err="1"/>
              <a:t>її</a:t>
            </a:r>
            <a:r>
              <a:rPr lang="ru-RU" dirty="0"/>
              <a:t> </a:t>
            </a:r>
            <a:r>
              <a:rPr lang="ru-RU" dirty="0" err="1"/>
              <a:t>матір</a:t>
            </a:r>
            <a:r>
              <a:rPr lang="ru-RU" dirty="0"/>
              <a:t>, яку </a:t>
            </a:r>
            <a:r>
              <a:rPr lang="ru-RU" dirty="0" err="1"/>
              <a:t>всі</a:t>
            </a:r>
            <a:r>
              <a:rPr lang="ru-RU" dirty="0"/>
              <a:t> </a:t>
            </a:r>
            <a:r>
              <a:rPr lang="ru-RU" dirty="0" err="1"/>
              <a:t>називають</a:t>
            </a:r>
            <a:r>
              <a:rPr lang="ru-RU" dirty="0"/>
              <a:t> </a:t>
            </a:r>
            <a:r>
              <a:rPr lang="ru-RU" dirty="0" err="1"/>
              <a:t>Моною</a:t>
            </a:r>
            <a:r>
              <a:rPr lang="ru-RU" dirty="0"/>
              <a:t> </a:t>
            </a:r>
            <a:r>
              <a:rPr lang="ru-RU" dirty="0" err="1"/>
              <a:t>Лізою</a:t>
            </a:r>
            <a:r>
              <a:rPr lang="ru-RU" dirty="0"/>
              <a:t>, і дозволили </a:t>
            </a:r>
            <a:r>
              <a:rPr lang="ru-RU" dirty="0" err="1"/>
              <a:t>поховати</a:t>
            </a:r>
            <a:r>
              <a:rPr lang="ru-RU" dirty="0"/>
              <a:t> тут. </a:t>
            </a:r>
            <a:r>
              <a:rPr lang="ru-RU" dirty="0" err="1"/>
              <a:t>Це</a:t>
            </a:r>
            <a:r>
              <a:rPr lang="ru-RU" dirty="0"/>
              <a:t> </a:t>
            </a:r>
            <a:r>
              <a:rPr lang="ru-RU" dirty="0" err="1"/>
              <a:t>була</a:t>
            </a:r>
            <a:r>
              <a:rPr lang="ru-RU" dirty="0"/>
              <a:t> велика честь", - говорить </a:t>
            </a:r>
            <a:r>
              <a:rPr lang="ru-RU" dirty="0" err="1"/>
              <a:t>керівник</a:t>
            </a:r>
            <a:r>
              <a:rPr lang="ru-RU" dirty="0"/>
              <a:t> </a:t>
            </a:r>
            <a:r>
              <a:rPr lang="ru-RU" dirty="0" err="1"/>
              <a:t>італійського</a:t>
            </a:r>
            <a:r>
              <a:rPr lang="ru-RU" dirty="0"/>
              <a:t> </a:t>
            </a:r>
            <a:r>
              <a:rPr lang="ru-RU" dirty="0" err="1"/>
              <a:t>Національного</a:t>
            </a:r>
            <a:r>
              <a:rPr lang="ru-RU" dirty="0"/>
              <a:t> </a:t>
            </a:r>
            <a:r>
              <a:rPr lang="ru-RU" dirty="0" err="1"/>
              <a:t>комітету</a:t>
            </a:r>
            <a:r>
              <a:rPr lang="ru-RU" dirty="0"/>
              <a:t> з </a:t>
            </a:r>
            <a:r>
              <a:rPr lang="ru-RU" dirty="0" err="1"/>
              <a:t>культурної</a:t>
            </a:r>
            <a:r>
              <a:rPr lang="ru-RU" dirty="0"/>
              <a:t> </a:t>
            </a:r>
            <a:r>
              <a:rPr lang="ru-RU" dirty="0" err="1"/>
              <a:t>спадщини</a:t>
            </a:r>
            <a:r>
              <a:rPr lang="ru-RU" dirty="0"/>
              <a:t>, </a:t>
            </a:r>
            <a:r>
              <a:rPr lang="ru-RU" dirty="0" err="1"/>
              <a:t>професор</a:t>
            </a:r>
            <a:r>
              <a:rPr lang="ru-RU" dirty="0"/>
              <a:t> </a:t>
            </a:r>
            <a:r>
              <a:rPr lang="ru-RU" dirty="0" err="1"/>
              <a:t>Сільвано</a:t>
            </a:r>
            <a:r>
              <a:rPr lang="ru-RU" dirty="0"/>
              <a:t> </a:t>
            </a:r>
            <a:r>
              <a:rPr lang="ru-RU" dirty="0" err="1"/>
              <a:t>Вінчеті</a:t>
            </a:r>
            <a:r>
              <a:rPr lang="ru-RU" dirty="0"/>
              <a:t>.</a:t>
            </a:r>
          </a:p>
          <a:p>
            <a:r>
              <a:rPr lang="ru-RU" dirty="0" err="1"/>
              <a:t>Наскільки</a:t>
            </a:r>
            <a:r>
              <a:rPr lang="ru-RU" dirty="0"/>
              <a:t> </a:t>
            </a:r>
            <a:r>
              <a:rPr lang="ru-RU" dirty="0" err="1"/>
              <a:t>близько</a:t>
            </a:r>
            <a:r>
              <a:rPr lang="ru-RU" dirty="0"/>
              <a:t> </a:t>
            </a:r>
            <a:r>
              <a:rPr lang="ru-RU" dirty="0" err="1"/>
              <a:t>вчені</a:t>
            </a:r>
            <a:r>
              <a:rPr lang="ru-RU" dirty="0"/>
              <a:t> </a:t>
            </a:r>
            <a:r>
              <a:rPr lang="ru-RU" dirty="0" err="1"/>
              <a:t>підібралися</a:t>
            </a:r>
            <a:r>
              <a:rPr lang="ru-RU" dirty="0"/>
              <a:t> до Мони </a:t>
            </a:r>
            <a:r>
              <a:rPr lang="ru-RU" dirty="0" err="1"/>
              <a:t>Лізи</a:t>
            </a:r>
            <a:r>
              <a:rPr lang="ru-RU" dirty="0"/>
              <a:t> - стане </a:t>
            </a:r>
            <a:r>
              <a:rPr lang="ru-RU" dirty="0" err="1"/>
              <a:t>відомо</a:t>
            </a:r>
            <a:r>
              <a:rPr lang="ru-RU" dirty="0"/>
              <a:t> </a:t>
            </a:r>
            <a:r>
              <a:rPr lang="ru-RU" dirty="0" err="1"/>
              <a:t>навесні</a:t>
            </a:r>
            <a:r>
              <a:rPr lang="ru-RU" dirty="0"/>
              <a:t>, коли </a:t>
            </a:r>
            <a:r>
              <a:rPr lang="ru-RU" dirty="0" err="1"/>
              <a:t>прийдуть</a:t>
            </a:r>
            <a:r>
              <a:rPr lang="ru-RU" dirty="0"/>
              <a:t> </a:t>
            </a:r>
            <a:r>
              <a:rPr lang="ru-RU" dirty="0" err="1"/>
              <a:t>перші</a:t>
            </a:r>
            <a:r>
              <a:rPr lang="ru-RU" dirty="0"/>
              <a:t> </a:t>
            </a:r>
            <a:r>
              <a:rPr lang="ru-RU" dirty="0" err="1"/>
              <a:t>аналізи</a:t>
            </a:r>
            <a:r>
              <a:rPr lang="ru-RU" dirty="0"/>
              <a:t> ДНК.</a:t>
            </a:r>
          </a:p>
          <a:p>
            <a:r>
              <a:rPr lang="ru-RU" dirty="0" err="1"/>
              <a:t>Нагадаємо</a:t>
            </a:r>
            <a:r>
              <a:rPr lang="ru-RU" dirty="0"/>
              <a:t>, в 2008 </a:t>
            </a:r>
            <a:r>
              <a:rPr lang="ru-RU" dirty="0" err="1"/>
              <a:t>році</a:t>
            </a:r>
            <a:r>
              <a:rPr lang="ru-RU" dirty="0"/>
              <a:t> </a:t>
            </a:r>
            <a:r>
              <a:rPr lang="ru-RU" dirty="0" err="1"/>
              <a:t>співробітники</a:t>
            </a:r>
            <a:r>
              <a:rPr lang="ru-RU" dirty="0"/>
              <a:t> </a:t>
            </a:r>
            <a:r>
              <a:rPr lang="ru-RU" dirty="0" err="1"/>
              <a:t>бібліотеки</a:t>
            </a:r>
            <a:r>
              <a:rPr lang="ru-RU" dirty="0"/>
              <a:t> </a:t>
            </a:r>
            <a:r>
              <a:rPr lang="ru-RU" dirty="0" err="1"/>
              <a:t>Гейдельберзького</a:t>
            </a:r>
            <a:r>
              <a:rPr lang="ru-RU" dirty="0"/>
              <a:t> </a:t>
            </a:r>
            <a:r>
              <a:rPr lang="ru-RU" dirty="0" err="1"/>
              <a:t>університету</a:t>
            </a:r>
            <a:r>
              <a:rPr lang="ru-RU" dirty="0"/>
              <a:t> (</a:t>
            </a:r>
            <a:r>
              <a:rPr lang="ru-RU" dirty="0" err="1"/>
              <a:t>Німеччина</a:t>
            </a:r>
            <a:r>
              <a:rPr lang="ru-RU" dirty="0"/>
              <a:t>) </a:t>
            </a:r>
            <a:r>
              <a:rPr lang="ru-RU" dirty="0" err="1"/>
              <a:t>виступили</a:t>
            </a:r>
            <a:r>
              <a:rPr lang="ru-RU" dirty="0"/>
              <a:t> </a:t>
            </a:r>
            <a:r>
              <a:rPr lang="ru-RU" dirty="0" err="1"/>
              <a:t>із</a:t>
            </a:r>
            <a:r>
              <a:rPr lang="ru-RU" dirty="0"/>
              <a:t> </a:t>
            </a:r>
            <a:r>
              <a:rPr lang="ru-RU" dirty="0" err="1"/>
              <a:t>заявою</a:t>
            </a:r>
            <a:r>
              <a:rPr lang="ru-RU" dirty="0"/>
              <a:t> про те, </a:t>
            </a:r>
            <a:r>
              <a:rPr lang="ru-RU" dirty="0" err="1"/>
              <a:t>що</a:t>
            </a:r>
            <a:r>
              <a:rPr lang="ru-RU" dirty="0"/>
              <a:t> </a:t>
            </a:r>
            <a:r>
              <a:rPr lang="ru-RU" dirty="0" err="1"/>
              <a:t>їм</a:t>
            </a:r>
            <a:r>
              <a:rPr lang="ru-RU" dirty="0"/>
              <a:t> </a:t>
            </a:r>
            <a:r>
              <a:rPr lang="ru-RU" dirty="0" err="1"/>
              <a:t>вдалося</a:t>
            </a:r>
            <a:r>
              <a:rPr lang="ru-RU" dirty="0"/>
              <a:t> остаточно </a:t>
            </a:r>
            <a:r>
              <a:rPr lang="ru-RU" dirty="0" err="1"/>
              <a:t>встановити</a:t>
            </a:r>
            <a:r>
              <a:rPr lang="ru-RU" dirty="0"/>
              <a:t> особу Мони </a:t>
            </a:r>
            <a:r>
              <a:rPr lang="ru-RU" dirty="0" err="1"/>
              <a:t>Лізи</a:t>
            </a:r>
            <a:r>
              <a:rPr lang="ru-RU" dirty="0"/>
              <a:t>.</a:t>
            </a:r>
          </a:p>
          <a:p>
            <a:r>
              <a:rPr lang="ru-RU" dirty="0" err="1"/>
              <a:t>Німецькі</a:t>
            </a:r>
            <a:r>
              <a:rPr lang="ru-RU" dirty="0"/>
              <a:t> </a:t>
            </a:r>
            <a:r>
              <a:rPr lang="ru-RU" dirty="0" err="1"/>
              <a:t>фахівці</a:t>
            </a:r>
            <a:r>
              <a:rPr lang="ru-RU" dirty="0"/>
              <a:t> </a:t>
            </a:r>
            <a:r>
              <a:rPr lang="ru-RU" dirty="0" err="1"/>
              <a:t>підтвердили</a:t>
            </a:r>
            <a:r>
              <a:rPr lang="ru-RU" dirty="0"/>
              <a:t>, </a:t>
            </a:r>
            <a:r>
              <a:rPr lang="ru-RU" dirty="0" err="1"/>
              <a:t>що</a:t>
            </a:r>
            <a:r>
              <a:rPr lang="ru-RU" dirty="0"/>
              <a:t> на </a:t>
            </a:r>
            <a:r>
              <a:rPr lang="ru-RU" dirty="0" err="1"/>
              <a:t>всесвітньо</a:t>
            </a:r>
            <a:r>
              <a:rPr lang="ru-RU" dirty="0"/>
              <a:t> </a:t>
            </a:r>
            <a:r>
              <a:rPr lang="ru-RU" dirty="0" err="1"/>
              <a:t>відомому</a:t>
            </a:r>
            <a:r>
              <a:rPr lang="ru-RU" dirty="0"/>
              <a:t> </a:t>
            </a:r>
            <a:r>
              <a:rPr lang="ru-RU" dirty="0" err="1"/>
              <a:t>портреті</a:t>
            </a:r>
            <a:r>
              <a:rPr lang="ru-RU" dirty="0"/>
              <a:t> </a:t>
            </a:r>
            <a:r>
              <a:rPr lang="ru-RU" dirty="0" err="1"/>
              <a:t>роботи</a:t>
            </a:r>
            <a:r>
              <a:rPr lang="ru-RU" dirty="0"/>
              <a:t> Леонардо Да </a:t>
            </a:r>
            <a:r>
              <a:rPr lang="ru-RU" dirty="0" err="1"/>
              <a:t>Вінчі</a:t>
            </a:r>
            <a:r>
              <a:rPr lang="ru-RU" dirty="0"/>
              <a:t> Джоконда </a:t>
            </a:r>
            <a:r>
              <a:rPr lang="ru-RU" dirty="0" err="1"/>
              <a:t>зображена</a:t>
            </a:r>
            <a:r>
              <a:rPr lang="ru-RU" dirty="0"/>
              <a:t> </a:t>
            </a:r>
            <a:r>
              <a:rPr lang="ru-RU" dirty="0" err="1"/>
              <a:t>Ліза</a:t>
            </a:r>
            <a:r>
              <a:rPr lang="ru-RU" dirty="0"/>
              <a:t> </a:t>
            </a:r>
            <a:r>
              <a:rPr lang="ru-RU" dirty="0" err="1"/>
              <a:t>Джерардіні</a:t>
            </a:r>
            <a:r>
              <a:rPr lang="ru-RU" dirty="0"/>
              <a:t> - дружина </a:t>
            </a:r>
            <a:r>
              <a:rPr lang="ru-RU" dirty="0" err="1"/>
              <a:t>флорентійського</a:t>
            </a:r>
            <a:r>
              <a:rPr lang="ru-RU" dirty="0"/>
              <a:t> </a:t>
            </a:r>
            <a:r>
              <a:rPr lang="ru-RU" dirty="0" err="1"/>
              <a:t>купця</a:t>
            </a:r>
            <a:r>
              <a:rPr lang="ru-RU" dirty="0"/>
              <a:t> </a:t>
            </a:r>
            <a:r>
              <a:rPr lang="ru-RU" dirty="0" err="1"/>
              <a:t>Франческо</a:t>
            </a:r>
            <a:r>
              <a:rPr lang="ru-RU" dirty="0"/>
              <a:t> </a:t>
            </a:r>
            <a:r>
              <a:rPr lang="ru-RU" dirty="0" err="1"/>
              <a:t>дель</a:t>
            </a:r>
            <a:r>
              <a:rPr lang="ru-RU" dirty="0"/>
              <a:t> </a:t>
            </a:r>
            <a:r>
              <a:rPr lang="ru-RU" dirty="0" err="1"/>
              <a:t>Джокондо</a:t>
            </a:r>
            <a:r>
              <a:rPr lang="ru-RU" dirty="0"/>
              <a:t>.</a:t>
            </a:r>
          </a:p>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080857" y="1992085"/>
            <a:ext cx="3168352" cy="2251263"/>
          </a:xfrm>
          <a:prstGeom prst="rect">
            <a:avLst/>
          </a:prstGeom>
          <a:ln>
            <a:noFill/>
          </a:ln>
          <a:effectLst>
            <a:outerShdw blurRad="292100" dist="139700" dir="2700000" algn="tl" rotWithShape="0">
              <a:srgbClr val="333333">
                <a:alpha val="65000"/>
              </a:srgbClr>
            </a:outerShdw>
          </a:effectLst>
        </p:spPr>
      </p:pic>
      <p:pic>
        <p:nvPicPr>
          <p:cNvPr id="8" name="Рисунок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080857" y="4311450"/>
            <a:ext cx="3220881" cy="21418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6785015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1" end="1"/>
                                            </p:txEl>
                                          </p:spTgt>
                                        </p:tgtEl>
                                        <p:attrNameLst>
                                          <p:attrName>style.visibility</p:attrName>
                                        </p:attrNameLst>
                                      </p:cBhvr>
                                      <p:to>
                                        <p:strVal val="visible"/>
                                      </p:to>
                                    </p:set>
                                    <p:animEffect transition="in" filter="fade">
                                      <p:cBhvr>
                                        <p:cTn id="28" dur="1000"/>
                                        <p:tgtEl>
                                          <p:spTgt spid="4">
                                            <p:txEl>
                                              <p:pRg st="1" end="1"/>
                                            </p:txEl>
                                          </p:spTgt>
                                        </p:tgtEl>
                                      </p:cBhvr>
                                    </p:animEffect>
                                    <p:anim calcmode="lin" valueType="num">
                                      <p:cBhvr>
                                        <p:cTn id="29"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fade">
                                      <p:cBhvr>
                                        <p:cTn id="42" dur="1000"/>
                                        <p:tgtEl>
                                          <p:spTgt spid="4">
                                            <p:txEl>
                                              <p:pRg st="3" end="3"/>
                                            </p:txEl>
                                          </p:spTgt>
                                        </p:tgtEl>
                                      </p:cBhvr>
                                    </p:animEffect>
                                    <p:anim calcmode="lin" valueType="num">
                                      <p:cBhvr>
                                        <p:cTn id="4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Сучасна</a:t>
            </a:r>
            <a:r>
              <a:rPr lang="uk-UA" sz="4400" dirty="0" smtClean="0"/>
              <a:t> </a:t>
            </a:r>
            <a:r>
              <a:rPr lang="uk-UA"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Мона</a:t>
            </a:r>
            <a:r>
              <a:rPr lang="uk-UA" sz="4400" dirty="0" smtClean="0"/>
              <a:t> </a:t>
            </a:r>
            <a:r>
              <a:rPr lang="uk-U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Ліза</a:t>
            </a:r>
            <a:endParaRPr lang="ru-RU" sz="4400" dirty="0"/>
          </a:p>
        </p:txBody>
      </p:sp>
      <p:pic>
        <p:nvPicPr>
          <p:cNvPr id="5" name="Содержимое 4" descr="6.jpg"/>
          <p:cNvPicPr>
            <a:picLocks noGrp="1" noChangeAspect="1"/>
          </p:cNvPicPr>
          <p:nvPr>
            <p:ph sz="quarter" idx="13"/>
          </p:nvPr>
        </p:nvPicPr>
        <p:blipFill>
          <a:blip r:embed="rId2"/>
          <a:stretch>
            <a:fillRect/>
          </a:stretch>
        </p:blipFill>
        <p:spPr>
          <a:xfrm>
            <a:off x="1071538" y="2071678"/>
            <a:ext cx="3214710" cy="4286280"/>
          </a:xfrm>
          <a:prstGeom prst="rect">
            <a:avLst/>
          </a:prstGeom>
          <a:ln>
            <a:noFill/>
          </a:ln>
          <a:effectLst>
            <a:outerShdw blurRad="292100" dist="139700" dir="2700000" algn="tl" rotWithShape="0">
              <a:srgbClr val="333333">
                <a:alpha val="65000"/>
              </a:srgbClr>
            </a:outerShdw>
          </a:effectLst>
        </p:spPr>
      </p:pic>
      <p:pic>
        <p:nvPicPr>
          <p:cNvPr id="6" name="Содержимое 5" descr="479e91fd937e.jpg"/>
          <p:cNvPicPr>
            <a:picLocks noGrp="1" noChangeAspect="1"/>
          </p:cNvPicPr>
          <p:nvPr>
            <p:ph sz="quarter" idx="14"/>
          </p:nvPr>
        </p:nvPicPr>
        <p:blipFill>
          <a:blip r:embed="rId3"/>
          <a:stretch>
            <a:fillRect/>
          </a:stretch>
        </p:blipFill>
        <p:spPr>
          <a:xfrm>
            <a:off x="5000628" y="2071678"/>
            <a:ext cx="3071834" cy="42862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134669972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Сучасна </a:t>
            </a:r>
            <a:r>
              <a:rPr lang="uk-UA"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Мона</a:t>
            </a:r>
            <a:r>
              <a:rPr lang="uk-U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uk-UA" sz="44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ліза</a:t>
            </a:r>
            <a:endParaRPr lang="ru-RU"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Содержимое 4" descr="hohmodrom_prikol00070.jpg"/>
          <p:cNvPicPr>
            <a:picLocks noGrp="1" noChangeAspect="1"/>
          </p:cNvPicPr>
          <p:nvPr>
            <p:ph sz="quarter" idx="13"/>
          </p:nvPr>
        </p:nvPicPr>
        <p:blipFill>
          <a:blip r:embed="rId2"/>
          <a:stretch>
            <a:fillRect/>
          </a:stretch>
        </p:blipFill>
        <p:spPr>
          <a:xfrm>
            <a:off x="928662" y="2071678"/>
            <a:ext cx="3357586" cy="4259148"/>
          </a:xfrm>
          <a:prstGeom prst="rect">
            <a:avLst/>
          </a:prstGeom>
          <a:ln>
            <a:noFill/>
          </a:ln>
          <a:effectLst>
            <a:outerShdw blurRad="292100" dist="139700" dir="2700000" algn="tl" rotWithShape="0">
              <a:srgbClr val="333333">
                <a:alpha val="65000"/>
              </a:srgbClr>
            </a:outerShdw>
          </a:effectLst>
        </p:spPr>
      </p:pic>
      <p:pic>
        <p:nvPicPr>
          <p:cNvPr id="6" name="Содержимое 5" descr="monalisa-01.jpg"/>
          <p:cNvPicPr>
            <a:picLocks noGrp="1" noChangeAspect="1"/>
          </p:cNvPicPr>
          <p:nvPr>
            <p:ph sz="quarter" idx="14"/>
          </p:nvPr>
        </p:nvPicPr>
        <p:blipFill>
          <a:blip r:embed="rId3"/>
          <a:stretch>
            <a:fillRect/>
          </a:stretch>
        </p:blipFill>
        <p:spPr>
          <a:xfrm>
            <a:off x="5000628" y="2071678"/>
            <a:ext cx="3214710" cy="42862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70663374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4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Сучасна Мона Ліза</a:t>
            </a:r>
            <a:endParaRPr lang="ru-RU"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Содержимое 4" descr="1368440754_boogie-mona-lisa_antonio-rodrigues.jpg"/>
          <p:cNvPicPr>
            <a:picLocks noGrp="1" noChangeAspect="1"/>
          </p:cNvPicPr>
          <p:nvPr>
            <p:ph sz="quarter" idx="13"/>
          </p:nvPr>
        </p:nvPicPr>
        <p:blipFill>
          <a:blip r:embed="rId2"/>
          <a:stretch>
            <a:fillRect/>
          </a:stretch>
        </p:blipFill>
        <p:spPr>
          <a:xfrm>
            <a:off x="1000099" y="2143116"/>
            <a:ext cx="3273855" cy="4357718"/>
          </a:xfrm>
          <a:prstGeom prst="rect">
            <a:avLst/>
          </a:prstGeom>
          <a:ln>
            <a:noFill/>
          </a:ln>
          <a:effectLst>
            <a:outerShdw blurRad="292100" dist="139700" dir="2700000" algn="tl" rotWithShape="0">
              <a:srgbClr val="333333">
                <a:alpha val="65000"/>
              </a:srgbClr>
            </a:outerShdw>
          </a:effectLst>
        </p:spPr>
      </p:pic>
      <p:pic>
        <p:nvPicPr>
          <p:cNvPr id="6" name="Содержимое 5" descr="Mona-Lisa-Simpson.png"/>
          <p:cNvPicPr>
            <a:picLocks noGrp="1" noChangeAspect="1"/>
          </p:cNvPicPr>
          <p:nvPr>
            <p:ph sz="quarter" idx="14"/>
          </p:nvPr>
        </p:nvPicPr>
        <p:blipFill>
          <a:blip r:embed="rId3"/>
          <a:stretch>
            <a:fillRect/>
          </a:stretch>
        </p:blipFill>
        <p:spPr>
          <a:xfrm>
            <a:off x="5000628" y="2143115"/>
            <a:ext cx="3143272" cy="43577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00750621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Содержимое 9" descr="00418538.jpg"/>
          <p:cNvPicPr>
            <a:picLocks noGrp="1" noChangeAspect="1"/>
          </p:cNvPicPr>
          <p:nvPr>
            <p:ph idx="1"/>
          </p:nvPr>
        </p:nvPicPr>
        <p:blipFill>
          <a:blip r:embed="rId2"/>
          <a:stretch>
            <a:fillRect/>
          </a:stretch>
        </p:blipFill>
        <p:spPr>
          <a:xfrm>
            <a:off x="5857884" y="2285992"/>
            <a:ext cx="3000396" cy="2250297"/>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p:txBody>
          <a:bodyPr/>
          <a:lstStyle/>
          <a:p>
            <a:r>
              <a:rPr lang="uk-UA" sz="4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«Посмішка»</a:t>
            </a:r>
            <a:endParaRPr lang="ru-RU" sz="4400" b="1" cap="all">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Прямоугольник 2"/>
          <p:cNvSpPr/>
          <p:nvPr/>
        </p:nvSpPr>
        <p:spPr>
          <a:xfrm>
            <a:off x="357158" y="2071678"/>
            <a:ext cx="5429256" cy="4524315"/>
          </a:xfrm>
          <a:prstGeom prst="rect">
            <a:avLst/>
          </a:prstGeom>
        </p:spPr>
        <p:txBody>
          <a:bodyPr wrap="square">
            <a:spAutoFit/>
          </a:bodyPr>
          <a:lstStyle/>
          <a:p>
            <a:pPr algn="just"/>
            <a:r>
              <a:rPr lang="ru-RU" smtClean="0"/>
              <a:t>Полотно «Мона Ліза» є одним з найвідоміших предметів живопису у всій історії </a:t>
            </a:r>
            <a:r>
              <a:rPr lang="ru-RU" smtClean="0"/>
              <a:t>людства</a:t>
            </a:r>
            <a:r>
              <a:rPr lang="ru-RU" smtClean="0"/>
              <a:t>. Така </a:t>
            </a:r>
            <a:r>
              <a:rPr lang="ru-RU" smtClean="0"/>
              <a:t>увага з </a:t>
            </a:r>
            <a:r>
              <a:rPr lang="ru-RU" smtClean="0"/>
              <a:t>боку </a:t>
            </a:r>
            <a:r>
              <a:rPr lang="ru-RU" smtClean="0"/>
              <a:t>цінителів </a:t>
            </a:r>
            <a:r>
              <a:rPr lang="ru-RU" smtClean="0"/>
              <a:t>мистецтва </a:t>
            </a:r>
            <a:r>
              <a:rPr lang="ru-RU" smtClean="0"/>
              <a:t>викликана </a:t>
            </a:r>
            <a:r>
              <a:rPr lang="ru-RU" smtClean="0"/>
              <a:t>таємничою посмішкою жінки, зображеної на цій картині великим майстром Леонардо да Вінчі. Посмішка здається живою</a:t>
            </a:r>
            <a:r>
              <a:rPr lang="ru-RU" smtClean="0"/>
              <a:t>, </a:t>
            </a:r>
            <a:r>
              <a:rPr lang="ru-RU" smtClean="0"/>
              <a:t>зверненою </a:t>
            </a:r>
            <a:r>
              <a:rPr lang="ru-RU" smtClean="0"/>
              <a:t>до людини</a:t>
            </a:r>
            <a:r>
              <a:rPr lang="ru-RU" smtClean="0"/>
              <a:t>, </a:t>
            </a:r>
            <a:r>
              <a:rPr lang="ru-RU" smtClean="0"/>
              <a:t>яка дивиться на </a:t>
            </a:r>
            <a:r>
              <a:rPr lang="ru-RU" smtClean="0"/>
              <a:t>неї, почуття нібито продовжують грати на губах Мони </a:t>
            </a:r>
            <a:r>
              <a:rPr lang="ru-RU" smtClean="0"/>
              <a:t>Лізи</a:t>
            </a:r>
            <a:r>
              <a:rPr lang="ru-RU" smtClean="0"/>
              <a:t>. Вчені</a:t>
            </a:r>
            <a:r>
              <a:rPr lang="ru-RU" smtClean="0"/>
              <a:t>, а також дослідники мистецтва не одне покоління шукають пояснення такого незвичайного феномену. Версії про те, що робить її такою особливою, висувалися абсолютно різні: вагітність натурниці, наявність у жінки захворювання астми, неправильний прикус і багато </a:t>
            </a:r>
            <a:r>
              <a:rPr lang="ru-RU" smtClean="0"/>
              <a:t>інших</a:t>
            </a:r>
            <a:r>
              <a:rPr lang="ru-RU" smtClean="0"/>
              <a:t>. Але </a:t>
            </a:r>
            <a:r>
              <a:rPr lang="ru-RU" smtClean="0"/>
              <a:t>ймовірно, саме Маргарет Лівінгстон, нейробіолог з Гарвардського університету, вдалося підійти до розгадки таємничої посмішки </a:t>
            </a:r>
            <a:r>
              <a:rPr lang="ru-RU" smtClean="0"/>
              <a:t>найближче</a:t>
            </a:r>
            <a:r>
              <a:rPr lang="ru-RU" smtClean="0"/>
              <a:t>.</a:t>
            </a:r>
            <a:endParaRPr lang="ru-RU"/>
          </a:p>
        </p:txBody>
      </p:sp>
      <p:pic>
        <p:nvPicPr>
          <p:cNvPr id="11" name="Рисунок 10" descr="25cda50cf553ace353de18c6b4a3cc72.jpg"/>
          <p:cNvPicPr>
            <a:picLocks noChangeAspect="1"/>
          </p:cNvPicPr>
          <p:nvPr/>
        </p:nvPicPr>
        <p:blipFill>
          <a:blip r:embed="rId3"/>
          <a:stretch>
            <a:fillRect/>
          </a:stretch>
        </p:blipFill>
        <p:spPr>
          <a:xfrm>
            <a:off x="5857884" y="4643446"/>
            <a:ext cx="3000396" cy="16430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067316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76672"/>
            <a:ext cx="7756263" cy="1054250"/>
          </a:xfrm>
        </p:spPr>
        <p:txBody>
          <a:bodyPr/>
          <a:lstStyle/>
          <a:p>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Ш</a:t>
            </a:r>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едевр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світової</a:t>
            </a:r>
            <a:r>
              <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класики</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Объект 4"/>
          <p:cNvPicPr>
            <a:picLocks noGrp="1" noChangeAspect="1"/>
          </p:cNvPicPr>
          <p:nvPr>
            <p:ph sz="quarter" idx="13"/>
          </p:nvPr>
        </p:nvPicPr>
        <p:blipFill>
          <a:blip r:embed="rId2">
            <a:extLst>
              <a:ext uri="{28A0092B-C50C-407E-A947-70E740481C1C}">
                <a14:useLocalDpi xmlns:a14="http://schemas.microsoft.com/office/drawing/2010/main" xmlns="" val="0"/>
              </a:ext>
            </a:extLst>
          </a:blip>
          <a:stretch>
            <a:fillRect/>
          </a:stretch>
        </p:blipFill>
        <p:spPr>
          <a:xfrm>
            <a:off x="755576" y="1988840"/>
            <a:ext cx="2952328" cy="4590614"/>
          </a:xfrm>
        </p:spPr>
      </p:pic>
      <p:sp>
        <p:nvSpPr>
          <p:cNvPr id="4" name="Объект 3"/>
          <p:cNvSpPr>
            <a:spLocks noGrp="1"/>
          </p:cNvSpPr>
          <p:nvPr>
            <p:ph sz="quarter" idx="14"/>
          </p:nvPr>
        </p:nvSpPr>
        <p:spPr>
          <a:xfrm>
            <a:off x="3635896" y="2060848"/>
            <a:ext cx="5040560" cy="3877056"/>
          </a:xfrm>
        </p:spPr>
        <p:txBody>
          <a:bodyPr>
            <a:noAutofit/>
          </a:bodyPr>
          <a:lstStyle/>
          <a:p>
            <a:r>
              <a:rPr lang="ru-RU" sz="1600" dirty="0"/>
              <a:t>В </a:t>
            </a:r>
            <a:r>
              <a:rPr lang="ru-RU" sz="1600" dirty="0" err="1"/>
              <a:t>жодній</a:t>
            </a:r>
            <a:r>
              <a:rPr lang="ru-RU" sz="1600" dirty="0"/>
              <a:t> </a:t>
            </a:r>
            <a:r>
              <a:rPr lang="ru-RU" sz="1600" dirty="0" err="1"/>
              <a:t>іншій</a:t>
            </a:r>
            <a:r>
              <a:rPr lang="ru-RU" sz="1600" dirty="0"/>
              <a:t> </a:t>
            </a:r>
            <a:r>
              <a:rPr lang="ru-RU" sz="1600" dirty="0" err="1"/>
              <a:t>картині</a:t>
            </a:r>
            <a:r>
              <a:rPr lang="ru-RU" sz="1600" dirty="0"/>
              <a:t> Леонардо </a:t>
            </a:r>
            <a:r>
              <a:rPr lang="ru-RU" sz="1600" dirty="0" err="1"/>
              <a:t>глибина</a:t>
            </a:r>
            <a:r>
              <a:rPr lang="ru-RU" sz="1600" dirty="0"/>
              <a:t> та </a:t>
            </a:r>
            <a:r>
              <a:rPr lang="ru-RU" sz="1600" dirty="0" err="1"/>
              <a:t>імла</a:t>
            </a:r>
            <a:r>
              <a:rPr lang="ru-RU" sz="1600" dirty="0"/>
              <a:t> </a:t>
            </a:r>
            <a:r>
              <a:rPr lang="ru-RU" sz="1600" dirty="0" err="1"/>
              <a:t>атмосфери</a:t>
            </a:r>
            <a:r>
              <a:rPr lang="ru-RU" sz="1600" dirty="0"/>
              <a:t> </a:t>
            </a:r>
            <a:r>
              <a:rPr lang="ru-RU" sz="1600" dirty="0" smtClean="0"/>
              <a:t> </a:t>
            </a:r>
            <a:r>
              <a:rPr lang="ru-RU" sz="1600" dirty="0"/>
              <a:t>не </a:t>
            </a:r>
            <a:r>
              <a:rPr lang="ru-RU" sz="1600" dirty="0" err="1"/>
              <a:t>передані</a:t>
            </a:r>
            <a:r>
              <a:rPr lang="ru-RU" sz="1600" dirty="0"/>
              <a:t> з такою </a:t>
            </a:r>
            <a:r>
              <a:rPr lang="ru-RU" sz="1600" dirty="0" err="1"/>
              <a:t>досконалістю</a:t>
            </a:r>
            <a:r>
              <a:rPr lang="ru-RU" sz="1600" dirty="0"/>
              <a:t>, як у «</a:t>
            </a:r>
            <a:r>
              <a:rPr lang="ru-RU" sz="1600" dirty="0" err="1"/>
              <a:t>Мона</a:t>
            </a:r>
            <a:r>
              <a:rPr lang="ru-RU" sz="1600" dirty="0"/>
              <a:t> </a:t>
            </a:r>
            <a:r>
              <a:rPr lang="ru-RU" sz="1600" dirty="0" err="1"/>
              <a:t>Лізі</a:t>
            </a:r>
            <a:r>
              <a:rPr lang="ru-RU" sz="1600" dirty="0"/>
              <a:t>». </a:t>
            </a:r>
            <a:r>
              <a:rPr lang="ru-RU" sz="1600" dirty="0" err="1"/>
              <a:t>Це</a:t>
            </a:r>
            <a:r>
              <a:rPr lang="ru-RU" sz="1600" dirty="0"/>
              <a:t> </a:t>
            </a:r>
            <a:r>
              <a:rPr lang="ru-RU" sz="1600" dirty="0" err="1"/>
              <a:t>повітряна</a:t>
            </a:r>
            <a:r>
              <a:rPr lang="ru-RU" sz="1600" dirty="0"/>
              <a:t> перспектива, </a:t>
            </a:r>
            <a:r>
              <a:rPr lang="ru-RU" sz="1600" dirty="0" err="1"/>
              <a:t>ймовірно</a:t>
            </a:r>
            <a:r>
              <a:rPr lang="ru-RU" sz="1600" dirty="0"/>
              <a:t>, </a:t>
            </a:r>
            <a:r>
              <a:rPr lang="ru-RU" sz="1600" dirty="0" err="1"/>
              <a:t>краща</a:t>
            </a:r>
            <a:r>
              <a:rPr lang="ru-RU" sz="1600" dirty="0"/>
              <a:t> за </a:t>
            </a:r>
            <a:r>
              <a:rPr lang="ru-RU" sz="1600" dirty="0" err="1"/>
              <a:t>виконанням</a:t>
            </a:r>
            <a:r>
              <a:rPr lang="ru-RU" sz="1600" dirty="0"/>
              <a:t>."</a:t>
            </a:r>
            <a:r>
              <a:rPr lang="ru-RU" sz="1600" dirty="0" err="1"/>
              <a:t>Мона</a:t>
            </a:r>
            <a:r>
              <a:rPr lang="ru-RU" sz="1600" dirty="0"/>
              <a:t> </a:t>
            </a:r>
            <a:r>
              <a:rPr lang="ru-RU" sz="1600" dirty="0" err="1"/>
              <a:t>Ліза</a:t>
            </a:r>
            <a:r>
              <a:rPr lang="ru-RU" sz="1600" dirty="0"/>
              <a:t>" </a:t>
            </a:r>
            <a:r>
              <a:rPr lang="ru-RU" sz="1600" dirty="0" err="1"/>
              <a:t>отримала</a:t>
            </a:r>
            <a:r>
              <a:rPr lang="ru-RU" sz="1600" dirty="0"/>
              <a:t> </a:t>
            </a:r>
            <a:r>
              <a:rPr lang="ru-RU" sz="1600" dirty="0" err="1"/>
              <a:t>всесвітню</a:t>
            </a:r>
            <a:r>
              <a:rPr lang="ru-RU" sz="1600" dirty="0"/>
              <a:t> славу не </a:t>
            </a:r>
            <a:r>
              <a:rPr lang="ru-RU" sz="1600" dirty="0" err="1"/>
              <a:t>тільки</a:t>
            </a:r>
            <a:r>
              <a:rPr lang="ru-RU" sz="1600" dirty="0"/>
              <a:t> </a:t>
            </a:r>
            <a:r>
              <a:rPr lang="ru-RU" sz="1600" dirty="0" err="1"/>
              <a:t>завдяки</a:t>
            </a:r>
            <a:r>
              <a:rPr lang="ru-RU" sz="1600" dirty="0"/>
              <a:t> </a:t>
            </a:r>
            <a:r>
              <a:rPr lang="ru-RU" sz="1600" dirty="0" err="1"/>
              <a:t>якості</a:t>
            </a:r>
            <a:r>
              <a:rPr lang="ru-RU" sz="1600" dirty="0"/>
              <a:t> </a:t>
            </a:r>
            <a:r>
              <a:rPr lang="ru-RU" sz="1600" dirty="0" err="1"/>
              <a:t>роботи</a:t>
            </a:r>
            <a:r>
              <a:rPr lang="ru-RU" sz="1600" dirty="0"/>
              <a:t> Леонардо, яка </a:t>
            </a:r>
            <a:r>
              <a:rPr lang="ru-RU" sz="1600" dirty="0" err="1"/>
              <a:t>вражає</a:t>
            </a:r>
            <a:r>
              <a:rPr lang="ru-RU" sz="1600" dirty="0"/>
              <a:t> і </a:t>
            </a:r>
            <a:r>
              <a:rPr lang="ru-RU" sz="1600" dirty="0" err="1"/>
              <a:t>художніх</a:t>
            </a:r>
            <a:r>
              <a:rPr lang="ru-RU" sz="1600" dirty="0"/>
              <a:t> </a:t>
            </a:r>
            <a:r>
              <a:rPr lang="ru-RU" sz="1600" dirty="0" err="1"/>
              <a:t>шанувальників</a:t>
            </a:r>
            <a:r>
              <a:rPr lang="ru-RU" sz="1600" dirty="0"/>
              <a:t>, і </a:t>
            </a:r>
            <a:r>
              <a:rPr lang="ru-RU" sz="1600" dirty="0" err="1"/>
              <a:t>професіоналів</a:t>
            </a:r>
            <a:r>
              <a:rPr lang="ru-RU" sz="1600" dirty="0"/>
              <a:t>. Картина </a:t>
            </a:r>
            <a:r>
              <a:rPr lang="ru-RU" sz="1600" dirty="0" err="1"/>
              <a:t>вивчалася</a:t>
            </a:r>
            <a:r>
              <a:rPr lang="ru-RU" sz="1600" dirty="0"/>
              <a:t> </a:t>
            </a:r>
            <a:r>
              <a:rPr lang="ru-RU" sz="1600" dirty="0" err="1"/>
              <a:t>істориками</a:t>
            </a:r>
            <a:r>
              <a:rPr lang="ru-RU" sz="1600" dirty="0"/>
              <a:t> і </a:t>
            </a:r>
            <a:r>
              <a:rPr lang="ru-RU" sz="1600" dirty="0" err="1"/>
              <a:t>копіювалась</a:t>
            </a:r>
            <a:r>
              <a:rPr lang="ru-RU" sz="1600" dirty="0"/>
              <a:t> </a:t>
            </a:r>
            <a:r>
              <a:rPr lang="ru-RU" sz="1600" dirty="0" err="1"/>
              <a:t>живописцями</a:t>
            </a:r>
            <a:r>
              <a:rPr lang="ru-RU" sz="1600" dirty="0"/>
              <a:t>, але вона б не </a:t>
            </a:r>
            <a:r>
              <a:rPr lang="ru-RU" sz="1600" dirty="0" err="1"/>
              <a:t>довго</a:t>
            </a:r>
            <a:r>
              <a:rPr lang="ru-RU" sz="1600" dirty="0"/>
              <a:t> </a:t>
            </a:r>
            <a:r>
              <a:rPr lang="ru-RU" sz="1600" dirty="0" err="1"/>
              <a:t>залишалася</a:t>
            </a:r>
            <a:r>
              <a:rPr lang="ru-RU" sz="1600" dirty="0"/>
              <a:t> </a:t>
            </a:r>
            <a:r>
              <a:rPr lang="ru-RU" sz="1600" dirty="0" err="1"/>
              <a:t>відомою</a:t>
            </a:r>
            <a:r>
              <a:rPr lang="ru-RU" sz="1600" dirty="0"/>
              <a:t> </a:t>
            </a:r>
            <a:r>
              <a:rPr lang="ru-RU" sz="1600" dirty="0" err="1"/>
              <a:t>лише</a:t>
            </a:r>
            <a:r>
              <a:rPr lang="ru-RU" sz="1600" dirty="0"/>
              <a:t> для </a:t>
            </a:r>
            <a:r>
              <a:rPr lang="ru-RU" sz="1600" dirty="0" err="1"/>
              <a:t>знавців</a:t>
            </a:r>
            <a:r>
              <a:rPr lang="ru-RU" sz="1600" dirty="0"/>
              <a:t> </a:t>
            </a:r>
            <a:r>
              <a:rPr lang="ru-RU" sz="1600" dirty="0" err="1"/>
              <a:t>мистецтва</a:t>
            </a:r>
            <a:r>
              <a:rPr lang="ru-RU" sz="1600" dirty="0"/>
              <a:t>, </a:t>
            </a:r>
            <a:r>
              <a:rPr lang="ru-RU" sz="1600" dirty="0" err="1"/>
              <a:t>якби</a:t>
            </a:r>
            <a:r>
              <a:rPr lang="ru-RU" sz="1600" dirty="0"/>
              <a:t> не </a:t>
            </a:r>
            <a:r>
              <a:rPr lang="ru-RU" sz="1600" dirty="0" err="1"/>
              <a:t>її</a:t>
            </a:r>
            <a:r>
              <a:rPr lang="ru-RU" sz="1600" dirty="0"/>
              <a:t> </a:t>
            </a:r>
            <a:r>
              <a:rPr lang="ru-RU" sz="1600" dirty="0" err="1"/>
              <a:t>виняткова</a:t>
            </a:r>
            <a:r>
              <a:rPr lang="ru-RU" sz="1600" dirty="0"/>
              <a:t> </a:t>
            </a:r>
            <a:r>
              <a:rPr lang="ru-RU" sz="1600" dirty="0" err="1"/>
              <a:t>історія</a:t>
            </a:r>
            <a:r>
              <a:rPr lang="ru-RU" sz="1600" dirty="0"/>
              <a:t>. В </a:t>
            </a:r>
            <a:r>
              <a:rPr lang="ru-RU" sz="1600" dirty="0" smtClean="0"/>
              <a:t>1911році </a:t>
            </a:r>
            <a:r>
              <a:rPr lang="ru-RU" sz="1600" dirty="0"/>
              <a:t>«</a:t>
            </a:r>
            <a:r>
              <a:rPr lang="ru-RU" sz="1600" dirty="0" err="1"/>
              <a:t>Мона</a:t>
            </a:r>
            <a:r>
              <a:rPr lang="ru-RU" sz="1600" dirty="0"/>
              <a:t> </a:t>
            </a:r>
            <a:r>
              <a:rPr lang="ru-RU" sz="1600" dirty="0" err="1"/>
              <a:t>Ліза</a:t>
            </a:r>
            <a:r>
              <a:rPr lang="ru-RU" sz="1600" dirty="0"/>
              <a:t>» </a:t>
            </a:r>
            <a:r>
              <a:rPr lang="ru-RU" sz="1600" dirty="0" err="1"/>
              <a:t>була</a:t>
            </a:r>
            <a:r>
              <a:rPr lang="ru-RU" sz="1600" dirty="0"/>
              <a:t> </a:t>
            </a:r>
            <a:r>
              <a:rPr lang="ru-RU" sz="1600" dirty="0" err="1" smtClean="0"/>
              <a:t>викраденаі</a:t>
            </a:r>
            <a:r>
              <a:rPr lang="ru-RU" sz="1600" dirty="0" smtClean="0"/>
              <a:t> </a:t>
            </a:r>
            <a:r>
              <a:rPr lang="ru-RU" sz="1600" dirty="0" err="1"/>
              <a:t>лише</a:t>
            </a:r>
            <a:r>
              <a:rPr lang="ru-RU" sz="1600" dirty="0"/>
              <a:t> три роки </a:t>
            </a:r>
            <a:r>
              <a:rPr lang="ru-RU" sz="1600" dirty="0" err="1"/>
              <a:t>опісля</a:t>
            </a:r>
            <a:r>
              <a:rPr lang="ru-RU" sz="1600" dirty="0"/>
              <a:t>, </a:t>
            </a:r>
            <a:r>
              <a:rPr lang="ru-RU" sz="1600" dirty="0" err="1"/>
              <a:t>завдяки</a:t>
            </a:r>
            <a:r>
              <a:rPr lang="ru-RU" sz="1600" dirty="0"/>
              <a:t> </a:t>
            </a:r>
            <a:r>
              <a:rPr lang="ru-RU" sz="1600" dirty="0" err="1"/>
              <a:t>випадковим</a:t>
            </a:r>
            <a:r>
              <a:rPr lang="ru-RU" sz="1600" dirty="0"/>
              <a:t> </a:t>
            </a:r>
            <a:r>
              <a:rPr lang="ru-RU" sz="1600" dirty="0" err="1"/>
              <a:t>обставинам</a:t>
            </a:r>
            <a:r>
              <a:rPr lang="ru-RU" sz="1600" dirty="0"/>
              <a:t>, </a:t>
            </a:r>
            <a:r>
              <a:rPr lang="ru-RU" sz="1600" dirty="0" err="1"/>
              <a:t>повернена</a:t>
            </a:r>
            <a:r>
              <a:rPr lang="ru-RU" sz="1600" dirty="0"/>
              <a:t> музею. </a:t>
            </a:r>
            <a:r>
              <a:rPr lang="ru-RU" sz="1600" dirty="0" err="1"/>
              <a:t>Протягом</a:t>
            </a:r>
            <a:r>
              <a:rPr lang="ru-RU" sz="1600" dirty="0"/>
              <a:t> </a:t>
            </a:r>
            <a:r>
              <a:rPr lang="ru-RU" sz="1600" dirty="0" err="1"/>
              <a:t>цього</a:t>
            </a:r>
            <a:r>
              <a:rPr lang="ru-RU" sz="1600" dirty="0"/>
              <a:t> часу «</a:t>
            </a:r>
            <a:r>
              <a:rPr lang="ru-RU" sz="1600" dirty="0" err="1"/>
              <a:t>Мона</a:t>
            </a:r>
            <a:r>
              <a:rPr lang="ru-RU" sz="1600" dirty="0"/>
              <a:t> </a:t>
            </a:r>
            <a:r>
              <a:rPr lang="ru-RU" sz="1600" dirty="0" err="1"/>
              <a:t>Ліза</a:t>
            </a:r>
            <a:r>
              <a:rPr lang="ru-RU" sz="1600" dirty="0"/>
              <a:t>» не сходила з </a:t>
            </a:r>
            <a:r>
              <a:rPr lang="ru-RU" sz="1600" dirty="0" err="1"/>
              <a:t>обкладинок</a:t>
            </a:r>
            <a:r>
              <a:rPr lang="ru-RU" sz="1600" dirty="0"/>
              <a:t> газет і </a:t>
            </a:r>
            <a:r>
              <a:rPr lang="ru-RU" sz="1600" dirty="0" err="1"/>
              <a:t>журналів</a:t>
            </a:r>
            <a:r>
              <a:rPr lang="ru-RU" sz="1600" dirty="0"/>
              <a:t> </a:t>
            </a:r>
            <a:r>
              <a:rPr lang="ru-RU" sz="1600" dirty="0" err="1"/>
              <a:t>всього</a:t>
            </a:r>
            <a:r>
              <a:rPr lang="ru-RU" sz="1600" dirty="0"/>
              <a:t> </a:t>
            </a:r>
            <a:r>
              <a:rPr lang="ru-RU" sz="1600" dirty="0" err="1"/>
              <a:t>світу</a:t>
            </a:r>
            <a:r>
              <a:rPr lang="ru-RU" sz="1600" dirty="0"/>
              <a:t>. Тому не дивно, </a:t>
            </a:r>
            <a:r>
              <a:rPr lang="ru-RU" sz="1600" dirty="0" err="1"/>
              <a:t>що</a:t>
            </a:r>
            <a:r>
              <a:rPr lang="ru-RU" sz="1600" dirty="0"/>
              <a:t> «</a:t>
            </a:r>
            <a:r>
              <a:rPr lang="ru-RU" sz="1600" dirty="0" err="1"/>
              <a:t>Мону</a:t>
            </a:r>
            <a:r>
              <a:rPr lang="ru-RU" sz="1600" dirty="0"/>
              <a:t> </a:t>
            </a:r>
            <a:r>
              <a:rPr lang="ru-RU" sz="1600" dirty="0" err="1"/>
              <a:t>Лізу</a:t>
            </a:r>
            <a:r>
              <a:rPr lang="ru-RU" sz="1600" dirty="0"/>
              <a:t>» </a:t>
            </a:r>
            <a:r>
              <a:rPr lang="ru-RU" sz="1600" dirty="0" err="1"/>
              <a:t>копіювали</a:t>
            </a:r>
            <a:r>
              <a:rPr lang="ru-RU" sz="1600" dirty="0"/>
              <a:t> </a:t>
            </a:r>
            <a:r>
              <a:rPr lang="ru-RU" sz="1600" dirty="0" err="1"/>
              <a:t>частіше</a:t>
            </a:r>
            <a:r>
              <a:rPr lang="ru-RU" sz="1600" dirty="0"/>
              <a:t> за </a:t>
            </a:r>
            <a:r>
              <a:rPr lang="ru-RU" sz="1600" dirty="0" err="1"/>
              <a:t>всі</a:t>
            </a:r>
            <a:r>
              <a:rPr lang="ru-RU" sz="1600" dirty="0"/>
              <a:t> </a:t>
            </a:r>
            <a:r>
              <a:rPr lang="ru-RU" sz="1600" dirty="0" err="1"/>
              <a:t>інші</a:t>
            </a:r>
            <a:r>
              <a:rPr lang="ru-RU" sz="1600" dirty="0"/>
              <a:t> </a:t>
            </a:r>
            <a:r>
              <a:rPr lang="ru-RU" sz="1600" dirty="0" err="1"/>
              <a:t>картини</a:t>
            </a:r>
            <a:r>
              <a:rPr lang="ru-RU" sz="1600" dirty="0"/>
              <a:t>. Картина стала </a:t>
            </a:r>
            <a:r>
              <a:rPr lang="ru-RU" sz="1600" dirty="0" err="1"/>
              <a:t>об'єктом</a:t>
            </a:r>
            <a:r>
              <a:rPr lang="ru-RU" sz="1600" dirty="0"/>
              <a:t> </a:t>
            </a:r>
            <a:r>
              <a:rPr lang="ru-RU" sz="1600" dirty="0" err="1"/>
              <a:t>поклоніння</a:t>
            </a:r>
            <a:r>
              <a:rPr lang="ru-RU" sz="1600" dirty="0"/>
              <a:t> як шедевр </a:t>
            </a:r>
            <a:r>
              <a:rPr lang="ru-RU" sz="1600" dirty="0" err="1"/>
              <a:t>світової</a:t>
            </a:r>
            <a:r>
              <a:rPr lang="ru-RU" sz="1600" dirty="0"/>
              <a:t> </a:t>
            </a:r>
            <a:r>
              <a:rPr lang="ru-RU" sz="1600" dirty="0" err="1"/>
              <a:t>класики</a:t>
            </a:r>
            <a:r>
              <a:rPr lang="ru-RU" sz="1600" dirty="0"/>
              <a:t>.</a:t>
            </a:r>
          </a:p>
        </p:txBody>
      </p:sp>
    </p:spTree>
    <p:extLst>
      <p:ext uri="{BB962C8B-B14F-4D97-AF65-F5344CB8AC3E}">
        <p14:creationId xmlns:p14="http://schemas.microsoft.com/office/powerpoint/2010/main" xmlns="" val="17435578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2071678"/>
            <a:ext cx="8929718" cy="4643469"/>
          </a:xfrm>
        </p:spPr>
        <p:txBody>
          <a:bodyPr>
            <a:normAutofit fontScale="92500" lnSpcReduction="20000"/>
          </a:bodyPr>
          <a:lstStyle/>
          <a:p>
            <a:pPr algn="just"/>
            <a:r>
              <a:rPr lang="ru-RU" smtClean="0"/>
              <a:t>Лівінгстон стверджує, що ефект живої посмішки є результатом створення оптичної ілюзії, яка властива мозку людини за деяких особливостей </a:t>
            </a:r>
            <a:r>
              <a:rPr lang="ru-RU" smtClean="0"/>
              <a:t>будови </a:t>
            </a:r>
            <a:r>
              <a:rPr lang="ru-RU" smtClean="0"/>
              <a:t>зорових рецепторів. Журнал </a:t>
            </a:r>
            <a:r>
              <a:rPr lang="ru-RU" smtClean="0"/>
              <a:t>«</a:t>
            </a:r>
            <a:r>
              <a:rPr lang="en-US" smtClean="0"/>
              <a:t>Science» </a:t>
            </a:r>
            <a:r>
              <a:rPr lang="ru-RU" smtClean="0"/>
              <a:t>опублікував звіт Маргарет про проведене </a:t>
            </a:r>
            <a:r>
              <a:rPr lang="ru-RU" smtClean="0"/>
              <a:t>нею </a:t>
            </a:r>
            <a:r>
              <a:rPr lang="ru-RU" smtClean="0"/>
              <a:t>дослідження. </a:t>
            </a:r>
            <a:r>
              <a:rPr lang="ru-RU" smtClean="0"/>
              <a:t>Під час експерименту Лівінгстон прибрала з оцифрованого зображення всі нечіткі деталі, півтони і тіні. Посмішка після цього зникла! Коли ж розмиті елементи і нечіткості в картині були відновлені, вона знову заграла на губах Мони </a:t>
            </a:r>
            <a:r>
              <a:rPr lang="ru-RU" smtClean="0"/>
              <a:t>Лізи</a:t>
            </a:r>
            <a:r>
              <a:rPr lang="ru-RU" smtClean="0"/>
              <a:t>. Причиною </a:t>
            </a:r>
            <a:r>
              <a:rPr lang="ru-RU" smtClean="0"/>
              <a:t>такого явища, </a:t>
            </a:r>
            <a:r>
              <a:rPr lang="ru-RU" smtClean="0"/>
              <a:t>вважає </a:t>
            </a:r>
            <a:r>
              <a:rPr lang="ru-RU" smtClean="0"/>
              <a:t>вчена, </a:t>
            </a:r>
            <a:r>
              <a:rPr lang="ru-RU" smtClean="0"/>
              <a:t>є особливості людського сприйняття зовнішнього світу. Справа в тому, що за чіткі деталі у формуванні картини світу відповідають одні ділянки очі, а за динамічні об'єкти, бліки - </a:t>
            </a:r>
            <a:r>
              <a:rPr lang="ru-RU" smtClean="0"/>
              <a:t>інші</a:t>
            </a:r>
            <a:r>
              <a:rPr lang="ru-RU" smtClean="0"/>
              <a:t>. Талановитому </a:t>
            </a:r>
            <a:r>
              <a:rPr lang="ru-RU" smtClean="0"/>
              <a:t>художнику Леонардо да Вінчі вдалося у своїй роботі задіяти одразу дві області, це і дозволило відобразити на полотні ефект руху. Особливо помітна динаміка посмішки при розслабленому</a:t>
            </a:r>
            <a:r>
              <a:rPr lang="ru-RU" smtClean="0"/>
              <a:t>, </a:t>
            </a:r>
            <a:r>
              <a:rPr lang="ru-RU" smtClean="0"/>
              <a:t>незконсентрованному </a:t>
            </a:r>
            <a:r>
              <a:rPr lang="ru-RU" smtClean="0"/>
              <a:t>погляді на полотно, коли стає активною саме друга група рецепторів.</a:t>
            </a:r>
            <a:endParaRPr lang="ru-RU"/>
          </a:p>
        </p:txBody>
      </p:sp>
      <p:sp>
        <p:nvSpPr>
          <p:cNvPr id="3" name="Заголовок 2"/>
          <p:cNvSpPr>
            <a:spLocks noGrp="1"/>
          </p:cNvSpPr>
          <p:nvPr>
            <p:ph type="title"/>
          </p:nvPr>
        </p:nvSpPr>
        <p:spPr/>
        <p:txBody>
          <a:bodyPr/>
          <a:lstStyle/>
          <a:p>
            <a:r>
              <a:rPr lang="uk-UA" sz="44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«Посмішка»</a:t>
            </a:r>
            <a:endParaRPr lang="ru-RU" sz="4400" b="1" cap="all">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3600" smtClean="0"/>
              <a:t>Презинтацію підготувала</a:t>
            </a:r>
            <a:r>
              <a:rPr lang="uk-UA" sz="3600" smtClean="0"/>
              <a:t>:</a:t>
            </a:r>
            <a:endParaRPr lang="ru-RU" sz="3600"/>
          </a:p>
        </p:txBody>
      </p:sp>
      <p:pic>
        <p:nvPicPr>
          <p:cNvPr id="5" name="Рисунок 4" descr="slide_16.png"/>
          <p:cNvPicPr>
            <a:picLocks noGrp="1" noChangeAspect="1"/>
          </p:cNvPicPr>
          <p:nvPr>
            <p:ph type="pic" idx="1"/>
          </p:nvPr>
        </p:nvPicPr>
        <p:blipFill>
          <a:blip r:embed="rId2"/>
          <a:srcRect l="276" r="276"/>
          <a:stretch>
            <a:fillRect/>
          </a:stretch>
        </p:blipFill>
        <p:spPr>
          <a:xfrm>
            <a:off x="2185298" y="694644"/>
            <a:ext cx="4261897" cy="3598016"/>
          </a:xfrm>
        </p:spPr>
      </p:pic>
      <p:sp>
        <p:nvSpPr>
          <p:cNvPr id="4" name="Текст 3"/>
          <p:cNvSpPr>
            <a:spLocks noGrp="1"/>
          </p:cNvSpPr>
          <p:nvPr>
            <p:ph type="body" sz="half" idx="2"/>
          </p:nvPr>
        </p:nvSpPr>
        <p:spPr/>
        <p:txBody>
          <a:bodyPr>
            <a:noAutofit/>
          </a:bodyPr>
          <a:lstStyle/>
          <a:p>
            <a:r>
              <a:rPr lang="uk-UA" sz="2400" smtClean="0"/>
              <a:t>Біла Дар</a:t>
            </a:r>
            <a:r>
              <a:rPr lang="en-US" sz="2400" smtClean="0"/>
              <a:t>’</a:t>
            </a:r>
            <a:r>
              <a:rPr lang="uk-UA" sz="2400" smtClean="0"/>
              <a:t>я</a:t>
            </a:r>
          </a:p>
          <a:p>
            <a:r>
              <a:rPr lang="uk-UA" sz="2400" smtClean="0"/>
              <a:t>Студентка 13 групи (106)</a:t>
            </a:r>
            <a:endParaRPr lang="ru-RU" sz="2400"/>
          </a:p>
        </p:txBody>
      </p:sp>
    </p:spTree>
    <p:extLst>
      <p:ext uri="{BB962C8B-B14F-4D97-AF65-F5344CB8AC3E}">
        <p14:creationId xmlns:p14="http://schemas.microsoft.com/office/powerpoint/2010/main" xmlns="" val="84263970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698500" y="2247900"/>
          <a:ext cx="7747000" cy="4110060"/>
        </p:xfrm>
        <a:graphic>
          <a:graphicData uri="http://schemas.openxmlformats.org/drawingml/2006/table">
            <a:tbl>
              <a:tblPr firstRow="1" bandRow="1">
                <a:tableStyleId>{F5AB1C69-6EDB-4FF4-983F-18BD219EF322}</a:tableStyleId>
              </a:tblPr>
              <a:tblGrid>
                <a:gridCol w="2087550"/>
                <a:gridCol w="5659450"/>
              </a:tblGrid>
              <a:tr h="685010">
                <a:tc>
                  <a:txBody>
                    <a:bodyPr/>
                    <a:lstStyle/>
                    <a:p>
                      <a:r>
                        <a:rPr lang="uk-UA" smtClean="0"/>
                        <a:t>Автор</a:t>
                      </a:r>
                      <a:endParaRPr lang="ru-RU"/>
                    </a:p>
                  </a:txBody>
                  <a:tcPr/>
                </a:tc>
                <a:tc>
                  <a:txBody>
                    <a:bodyPr/>
                    <a:lstStyle/>
                    <a:p>
                      <a:r>
                        <a:rPr lang="uk-UA" smtClean="0"/>
                        <a:t>Леонардо  да Вінчі</a:t>
                      </a:r>
                      <a:endParaRPr lang="ru-RU"/>
                    </a:p>
                  </a:txBody>
                  <a:tcPr/>
                </a:tc>
              </a:tr>
              <a:tr h="685010">
                <a:tc>
                  <a:txBody>
                    <a:bodyPr/>
                    <a:lstStyle/>
                    <a:p>
                      <a:r>
                        <a:rPr lang="ru-RU" smtClean="0"/>
                        <a:t>місце розташування</a:t>
                      </a:r>
                      <a:endParaRPr lang="ru-RU"/>
                    </a:p>
                  </a:txBody>
                  <a:tcPr/>
                </a:tc>
                <a:tc>
                  <a:txBody>
                    <a:bodyPr/>
                    <a:lstStyle/>
                    <a:p>
                      <a:r>
                        <a:rPr lang="uk-UA" smtClean="0"/>
                        <a:t>Лувр</a:t>
                      </a:r>
                      <a:endParaRPr lang="ru-RU"/>
                    </a:p>
                  </a:txBody>
                  <a:tcPr/>
                </a:tc>
              </a:tr>
              <a:tr h="685010">
                <a:tc>
                  <a:txBody>
                    <a:bodyPr/>
                    <a:lstStyle/>
                    <a:p>
                      <a:r>
                        <a:rPr lang="uk-UA" smtClean="0"/>
                        <a:t>Розміри</a:t>
                      </a:r>
                      <a:endParaRPr lang="ru-RU"/>
                    </a:p>
                  </a:txBody>
                  <a:tcPr/>
                </a:tc>
                <a:tc>
                  <a:txBody>
                    <a:bodyPr/>
                    <a:lstStyle/>
                    <a:p>
                      <a:r>
                        <a:rPr lang="uk-UA" smtClean="0"/>
                        <a:t>77 см  х</a:t>
                      </a:r>
                      <a:r>
                        <a:rPr lang="uk-UA" baseline="0" smtClean="0"/>
                        <a:t>  53 см</a:t>
                      </a:r>
                      <a:endParaRPr lang="ru-RU"/>
                    </a:p>
                  </a:txBody>
                  <a:tcPr/>
                </a:tc>
              </a:tr>
              <a:tr h="685010">
                <a:tc>
                  <a:txBody>
                    <a:bodyPr/>
                    <a:lstStyle/>
                    <a:p>
                      <a:r>
                        <a:rPr lang="uk-UA" smtClean="0"/>
                        <a:t>Дата створення</a:t>
                      </a:r>
                      <a:endParaRPr lang="ru-RU"/>
                    </a:p>
                  </a:txBody>
                  <a:tcPr/>
                </a:tc>
                <a:tc>
                  <a:txBody>
                    <a:bodyPr/>
                    <a:lstStyle/>
                    <a:p>
                      <a:r>
                        <a:rPr lang="uk-UA" smtClean="0"/>
                        <a:t>1503 г.</a:t>
                      </a:r>
                      <a:r>
                        <a:rPr lang="uk-UA" baseline="0" smtClean="0"/>
                        <a:t> – 1519 г.</a:t>
                      </a:r>
                      <a:endParaRPr lang="ru-RU"/>
                    </a:p>
                  </a:txBody>
                  <a:tcPr/>
                </a:tc>
              </a:tr>
              <a:tr h="685010">
                <a:tc>
                  <a:txBody>
                    <a:bodyPr/>
                    <a:lstStyle/>
                    <a:p>
                      <a:r>
                        <a:rPr lang="uk-UA" smtClean="0"/>
                        <a:t>Матеріали</a:t>
                      </a:r>
                      <a:endParaRPr lang="ru-RU"/>
                    </a:p>
                  </a:txBody>
                  <a:tcPr/>
                </a:tc>
                <a:tc>
                  <a:txBody>
                    <a:bodyPr/>
                    <a:lstStyle/>
                    <a:p>
                      <a:r>
                        <a:rPr lang="ru-RU" smtClean="0"/>
                        <a:t>олійні фарби</a:t>
                      </a:r>
                      <a:endParaRPr lang="ru-RU"/>
                    </a:p>
                  </a:txBody>
                  <a:tcPr/>
                </a:tc>
              </a:tr>
              <a:tr h="685010">
                <a:tc>
                  <a:txBody>
                    <a:bodyPr/>
                    <a:lstStyle/>
                    <a:p>
                      <a:r>
                        <a:rPr lang="uk-UA" smtClean="0"/>
                        <a:t>Тема</a:t>
                      </a:r>
                      <a:endParaRPr lang="ru-RU"/>
                    </a:p>
                  </a:txBody>
                  <a:tcPr/>
                </a:tc>
                <a:tc>
                  <a:txBody>
                    <a:bodyPr/>
                    <a:lstStyle/>
                    <a:p>
                      <a:r>
                        <a:rPr lang="uk-UA" smtClean="0"/>
                        <a:t>Ліза дель Джокондо</a:t>
                      </a:r>
                      <a:endParaRPr lang="ru-RU"/>
                    </a:p>
                  </a:txBody>
                  <a:tcPr/>
                </a:tc>
              </a:tr>
            </a:tbl>
          </a:graphicData>
        </a:graphic>
      </p:graphicFrame>
      <p:sp>
        <p:nvSpPr>
          <p:cNvPr id="2" name="Заголовок 1"/>
          <p:cNvSpPr>
            <a:spLocks noGrp="1"/>
          </p:cNvSpPr>
          <p:nvPr>
            <p:ph type="title"/>
          </p:nvPr>
        </p:nvSpPr>
        <p:spPr/>
        <p:txBody>
          <a:bodyPr/>
          <a:lstStyle/>
          <a:p>
            <a:r>
              <a:rPr lang="uk-UA" smtClean="0"/>
              <a:t>Загальні відомості</a:t>
            </a:r>
            <a:endParaRPr lang="ru-RU"/>
          </a:p>
        </p:txBody>
      </p:sp>
    </p:spTree>
    <p:extLst>
      <p:ext uri="{BB962C8B-B14F-4D97-AF65-F5344CB8AC3E}">
        <p14:creationId xmlns:p14="http://schemas.microsoft.com/office/powerpoint/2010/main" xmlns="" val="130036526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908720"/>
            <a:ext cx="7756263" cy="1054250"/>
          </a:xfrm>
        </p:spPr>
        <p:txBody>
          <a:bodyPr/>
          <a:lstStyle/>
          <a:p>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Проблема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ідентифікації</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моделі</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b="1" dirty="0"/>
              <a:t/>
            </a:r>
            <a:br>
              <a:rPr lang="ru-RU" b="1" dirty="0"/>
            </a:br>
            <a:endParaRPr lang="ru-RU" dirty="0"/>
          </a:p>
        </p:txBody>
      </p:sp>
      <p:pic>
        <p:nvPicPr>
          <p:cNvPr id="9" name="Объект 8"/>
          <p:cNvPicPr>
            <a:picLocks noGrp="1" noChangeAspect="1"/>
          </p:cNvPicPr>
          <p:nvPr>
            <p:ph sz="quarter" idx="13"/>
          </p:nvPr>
        </p:nvPicPr>
        <p:blipFill>
          <a:blip r:embed="rId2">
            <a:extLst>
              <a:ext uri="{28A0092B-C50C-407E-A947-70E740481C1C}">
                <a14:useLocalDpi xmlns:a14="http://schemas.microsoft.com/office/drawing/2010/main" xmlns="" val="0"/>
              </a:ext>
            </a:extLst>
          </a:blip>
          <a:stretch>
            <a:fillRect/>
          </a:stretch>
        </p:blipFill>
        <p:spPr>
          <a:xfrm>
            <a:off x="5292080" y="2060848"/>
            <a:ext cx="2952328" cy="41387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Объект 7"/>
          <p:cNvSpPr>
            <a:spLocks noGrp="1"/>
          </p:cNvSpPr>
          <p:nvPr>
            <p:ph sz="quarter" idx="14"/>
          </p:nvPr>
        </p:nvSpPr>
        <p:spPr>
          <a:xfrm>
            <a:off x="755576" y="2276872"/>
            <a:ext cx="4680520" cy="3877056"/>
          </a:xfrm>
        </p:spPr>
        <p:txBody>
          <a:bodyPr>
            <a:normAutofit/>
          </a:bodyPr>
          <a:lstStyle/>
          <a:p>
            <a:pPr marL="0" indent="0">
              <a:buNone/>
            </a:pPr>
            <a:r>
              <a:rPr lang="ru-RU" sz="1600" dirty="0" err="1"/>
              <a:t>Особистість</a:t>
            </a:r>
            <a:r>
              <a:rPr lang="ru-RU" sz="1600" dirty="0"/>
              <a:t>, яку </a:t>
            </a:r>
            <a:r>
              <a:rPr lang="ru-RU" sz="1600" dirty="0" err="1"/>
              <a:t>зображено</a:t>
            </a:r>
            <a:r>
              <a:rPr lang="ru-RU" sz="1600" dirty="0"/>
              <a:t> на </a:t>
            </a:r>
            <a:r>
              <a:rPr lang="ru-RU" sz="1600" dirty="0" err="1"/>
              <a:t>портреті</a:t>
            </a:r>
            <a:r>
              <a:rPr lang="ru-RU" sz="1600" dirty="0"/>
              <a:t>, складно </a:t>
            </a:r>
            <a:r>
              <a:rPr lang="ru-RU" sz="1600" dirty="0" err="1"/>
              <a:t>ідентифікувати</a:t>
            </a:r>
            <a:r>
              <a:rPr lang="ru-RU" sz="1600" dirty="0"/>
              <a:t>. З </a:t>
            </a:r>
            <a:r>
              <a:rPr lang="ru-RU" sz="1600" dirty="0" err="1"/>
              <a:t>цього</a:t>
            </a:r>
            <a:r>
              <a:rPr lang="ru-RU" sz="1600" dirty="0"/>
              <a:t> приводу </a:t>
            </a:r>
            <a:r>
              <a:rPr lang="ru-RU" sz="1600" dirty="0" err="1"/>
              <a:t>було</a:t>
            </a:r>
            <a:r>
              <a:rPr lang="ru-RU" sz="1600" dirty="0"/>
              <a:t> </a:t>
            </a:r>
            <a:r>
              <a:rPr lang="ru-RU" sz="1600" dirty="0" err="1"/>
              <a:t>висловлено</a:t>
            </a:r>
            <a:r>
              <a:rPr lang="ru-RU" sz="1600" dirty="0"/>
              <a:t> </a:t>
            </a:r>
            <a:r>
              <a:rPr lang="ru-RU" sz="1600" dirty="0" err="1"/>
              <a:t>багато</a:t>
            </a:r>
            <a:r>
              <a:rPr lang="ru-RU" sz="1600" dirty="0"/>
              <a:t> </a:t>
            </a:r>
            <a:r>
              <a:rPr lang="ru-RU" sz="1600" dirty="0" err="1"/>
              <a:t>спірних</a:t>
            </a:r>
            <a:r>
              <a:rPr lang="ru-RU" sz="1600" dirty="0"/>
              <a:t> і, часом, </a:t>
            </a:r>
            <a:r>
              <a:rPr lang="ru-RU" sz="1600" dirty="0" err="1"/>
              <a:t>абсурдних</a:t>
            </a:r>
            <a:r>
              <a:rPr lang="ru-RU" sz="1600" dirty="0"/>
              <a:t> думок</a:t>
            </a:r>
            <a:r>
              <a:rPr lang="ru-RU" sz="1600" dirty="0" smtClean="0"/>
              <a:t>:</a:t>
            </a:r>
          </a:p>
          <a:p>
            <a:pPr>
              <a:buFont typeface="Wingdings" pitchFamily="2" charset="2"/>
              <a:buChar char="v"/>
            </a:pPr>
            <a:r>
              <a:rPr lang="ru-RU" sz="1600" dirty="0"/>
              <a:t>Дружина </a:t>
            </a:r>
            <a:r>
              <a:rPr lang="ru-RU" sz="1600" dirty="0" err="1" smtClean="0"/>
              <a:t>флорентійського</a:t>
            </a:r>
            <a:r>
              <a:rPr lang="ru-RU" sz="1600" dirty="0" smtClean="0"/>
              <a:t> </a:t>
            </a:r>
            <a:r>
              <a:rPr lang="ru-RU" sz="1600" dirty="0" err="1" smtClean="0"/>
              <a:t>торговця</a:t>
            </a:r>
            <a:r>
              <a:rPr lang="ru-RU" sz="1600" dirty="0" smtClean="0"/>
              <a:t> </a:t>
            </a:r>
            <a:r>
              <a:rPr lang="ru-RU" sz="1600" dirty="0" err="1"/>
              <a:t>дель</a:t>
            </a:r>
            <a:r>
              <a:rPr lang="ru-RU" sz="1600" dirty="0"/>
              <a:t> </a:t>
            </a:r>
            <a:r>
              <a:rPr lang="ru-RU" sz="1600" dirty="0" err="1" smtClean="0"/>
              <a:t>Джокондо</a:t>
            </a:r>
            <a:endParaRPr lang="ru-RU" sz="1600" dirty="0" smtClean="0"/>
          </a:p>
          <a:p>
            <a:pPr>
              <a:buFont typeface="Wingdings" pitchFamily="2" charset="2"/>
              <a:buChar char="v"/>
            </a:pPr>
            <a:r>
              <a:rPr lang="uk-UA" sz="1600" dirty="0" smtClean="0"/>
              <a:t>Катерина </a:t>
            </a:r>
            <a:r>
              <a:rPr lang="uk-UA" sz="1600" dirty="0" err="1" smtClean="0"/>
              <a:t>Сфорца</a:t>
            </a:r>
            <a:endParaRPr lang="uk-UA" sz="1600" dirty="0" smtClean="0"/>
          </a:p>
          <a:p>
            <a:pPr>
              <a:buFont typeface="Wingdings" pitchFamily="2" charset="2"/>
              <a:buChar char="v"/>
            </a:pPr>
            <a:r>
              <a:rPr lang="uk-UA" sz="1600" dirty="0" smtClean="0"/>
              <a:t>Ізабелла д</a:t>
            </a:r>
            <a:r>
              <a:rPr lang="en-US" sz="1600" dirty="0" smtClean="0"/>
              <a:t>’</a:t>
            </a:r>
            <a:r>
              <a:rPr lang="uk-UA" sz="1600" dirty="0" smtClean="0"/>
              <a:t>Есте</a:t>
            </a:r>
          </a:p>
          <a:p>
            <a:pPr>
              <a:buFont typeface="Wingdings" pitchFamily="2" charset="2"/>
              <a:buChar char="v"/>
            </a:pPr>
            <a:r>
              <a:rPr lang="ru-RU" sz="1600" dirty="0"/>
              <a:t>Просто </a:t>
            </a:r>
            <a:r>
              <a:rPr lang="ru-RU" sz="1600" dirty="0" err="1"/>
              <a:t>ідеальна</a:t>
            </a:r>
            <a:r>
              <a:rPr lang="ru-RU" sz="1600" dirty="0"/>
              <a:t> </a:t>
            </a:r>
            <a:r>
              <a:rPr lang="ru-RU" sz="1600" dirty="0" err="1" smtClean="0"/>
              <a:t>жінка</a:t>
            </a:r>
            <a:endParaRPr lang="ru-RU" sz="1600" dirty="0" smtClean="0"/>
          </a:p>
          <a:p>
            <a:pPr>
              <a:buFont typeface="Wingdings" pitchFamily="2" charset="2"/>
              <a:buChar char="v"/>
            </a:pPr>
            <a:r>
              <a:rPr lang="uk-UA" sz="1600" dirty="0" smtClean="0"/>
              <a:t>Молодий юнак у жіночому одязі</a:t>
            </a:r>
          </a:p>
          <a:p>
            <a:pPr>
              <a:buFont typeface="Wingdings" pitchFamily="2" charset="2"/>
              <a:buChar char="v"/>
            </a:pPr>
            <a:r>
              <a:rPr lang="uk-UA" sz="1600" dirty="0" smtClean="0"/>
              <a:t>Автопортрет Андре</a:t>
            </a:r>
          </a:p>
          <a:p>
            <a:pPr marL="0" indent="0">
              <a:buNone/>
            </a:pPr>
            <a:r>
              <a:rPr lang="ru-RU" sz="1600" dirty="0"/>
              <a:t>Загадка </a:t>
            </a:r>
            <a:r>
              <a:rPr lang="ru-RU" sz="1600" dirty="0" err="1"/>
              <a:t>навколо</a:t>
            </a:r>
            <a:r>
              <a:rPr lang="ru-RU" sz="1600" dirty="0"/>
              <a:t> </a:t>
            </a:r>
            <a:r>
              <a:rPr lang="ru-RU" sz="1600" dirty="0" err="1"/>
              <a:t>незнайомки</a:t>
            </a:r>
            <a:r>
              <a:rPr lang="ru-RU" sz="1600" dirty="0"/>
              <a:t> </a:t>
            </a:r>
            <a:r>
              <a:rPr lang="ru-RU" sz="1600" dirty="0" err="1"/>
              <a:t>притягує</a:t>
            </a:r>
            <a:r>
              <a:rPr lang="ru-RU" sz="1600" dirty="0"/>
              <a:t> до Лувру </a:t>
            </a:r>
            <a:r>
              <a:rPr lang="ru-RU" sz="1600" dirty="0" err="1"/>
              <a:t>щорічно</a:t>
            </a:r>
            <a:r>
              <a:rPr lang="ru-RU" sz="1600" dirty="0"/>
              <a:t> </a:t>
            </a:r>
            <a:r>
              <a:rPr lang="ru-RU" sz="1600" dirty="0" err="1"/>
              <a:t>мільйони</a:t>
            </a:r>
            <a:r>
              <a:rPr lang="ru-RU" sz="1600" dirty="0"/>
              <a:t> </a:t>
            </a:r>
            <a:r>
              <a:rPr lang="ru-RU" sz="1600" dirty="0" err="1"/>
              <a:t>відвідувачів</a:t>
            </a:r>
            <a:r>
              <a:rPr lang="ru-RU" sz="1600" dirty="0"/>
              <a:t>.</a:t>
            </a:r>
          </a:p>
          <a:p>
            <a:pPr marL="0" indent="0">
              <a:buNone/>
            </a:pPr>
            <a:endParaRPr lang="ru-RU" sz="1600" dirty="0"/>
          </a:p>
          <a:p>
            <a:pPr marL="0" indent="0">
              <a:buNone/>
            </a:pPr>
            <a:endParaRPr lang="ru-RU" sz="1600" dirty="0"/>
          </a:p>
        </p:txBody>
      </p:sp>
    </p:spTree>
    <p:extLst>
      <p:ext uri="{BB962C8B-B14F-4D97-AF65-F5344CB8AC3E}">
        <p14:creationId xmlns:p14="http://schemas.microsoft.com/office/powerpoint/2010/main" xmlns="" val="39664485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fade">
                                      <p:cBhvr>
                                        <p:cTn id="28" dur="1000"/>
                                        <p:tgtEl>
                                          <p:spTgt spid="8">
                                            <p:txEl>
                                              <p:pRg st="1" end="1"/>
                                            </p:txEl>
                                          </p:spTgt>
                                        </p:tgtEl>
                                      </p:cBhvr>
                                    </p:animEffect>
                                    <p:anim calcmode="lin" valueType="num">
                                      <p:cBhvr>
                                        <p:cTn id="2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fade">
                                      <p:cBhvr>
                                        <p:cTn id="35" dur="1000"/>
                                        <p:tgtEl>
                                          <p:spTgt spid="8">
                                            <p:txEl>
                                              <p:pRg st="2" end="2"/>
                                            </p:txEl>
                                          </p:spTgt>
                                        </p:tgtEl>
                                      </p:cBhvr>
                                    </p:animEffect>
                                    <p:anim calcmode="lin" valueType="num">
                                      <p:cBhvr>
                                        <p:cTn id="36"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xEl>
                                              <p:pRg st="3" end="3"/>
                                            </p:txEl>
                                          </p:spTgt>
                                        </p:tgtEl>
                                        <p:attrNameLst>
                                          <p:attrName>style.visibility</p:attrName>
                                        </p:attrNameLst>
                                      </p:cBhvr>
                                      <p:to>
                                        <p:strVal val="visible"/>
                                      </p:to>
                                    </p:set>
                                    <p:animEffect transition="in" filter="fade">
                                      <p:cBhvr>
                                        <p:cTn id="42" dur="1000"/>
                                        <p:tgtEl>
                                          <p:spTgt spid="8">
                                            <p:txEl>
                                              <p:pRg st="3" end="3"/>
                                            </p:txEl>
                                          </p:spTgt>
                                        </p:tgtEl>
                                      </p:cBhvr>
                                    </p:animEffect>
                                    <p:anim calcmode="lin" valueType="num">
                                      <p:cBhvr>
                                        <p:cTn id="43"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44"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8">
                                            <p:txEl>
                                              <p:pRg st="4" end="4"/>
                                            </p:txEl>
                                          </p:spTgt>
                                        </p:tgtEl>
                                        <p:attrNameLst>
                                          <p:attrName>style.visibility</p:attrName>
                                        </p:attrNameLst>
                                      </p:cBhvr>
                                      <p:to>
                                        <p:strVal val="visible"/>
                                      </p:to>
                                    </p:set>
                                    <p:animEffect transition="in" filter="fade">
                                      <p:cBhvr>
                                        <p:cTn id="49" dur="1000"/>
                                        <p:tgtEl>
                                          <p:spTgt spid="8">
                                            <p:txEl>
                                              <p:pRg st="4" end="4"/>
                                            </p:txEl>
                                          </p:spTgt>
                                        </p:tgtEl>
                                      </p:cBhvr>
                                    </p:animEffect>
                                    <p:anim calcmode="lin" valueType="num">
                                      <p:cBhvr>
                                        <p:cTn id="50"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51"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8">
                                            <p:txEl>
                                              <p:pRg st="5" end="5"/>
                                            </p:txEl>
                                          </p:spTgt>
                                        </p:tgtEl>
                                        <p:attrNameLst>
                                          <p:attrName>style.visibility</p:attrName>
                                        </p:attrNameLst>
                                      </p:cBhvr>
                                      <p:to>
                                        <p:strVal val="visible"/>
                                      </p:to>
                                    </p:set>
                                    <p:animEffect transition="in" filter="fade">
                                      <p:cBhvr>
                                        <p:cTn id="56" dur="1000"/>
                                        <p:tgtEl>
                                          <p:spTgt spid="8">
                                            <p:txEl>
                                              <p:pRg st="5" end="5"/>
                                            </p:txEl>
                                          </p:spTgt>
                                        </p:tgtEl>
                                      </p:cBhvr>
                                    </p:animEffect>
                                    <p:anim calcmode="lin" valueType="num">
                                      <p:cBhvr>
                                        <p:cTn id="57"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58"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8">
                                            <p:txEl>
                                              <p:pRg st="6" end="6"/>
                                            </p:txEl>
                                          </p:spTgt>
                                        </p:tgtEl>
                                        <p:attrNameLst>
                                          <p:attrName>style.visibility</p:attrName>
                                        </p:attrNameLst>
                                      </p:cBhvr>
                                      <p:to>
                                        <p:strVal val="visible"/>
                                      </p:to>
                                    </p:set>
                                    <p:animEffect transition="in" filter="fade">
                                      <p:cBhvr>
                                        <p:cTn id="63" dur="1000"/>
                                        <p:tgtEl>
                                          <p:spTgt spid="8">
                                            <p:txEl>
                                              <p:pRg st="6" end="6"/>
                                            </p:txEl>
                                          </p:spTgt>
                                        </p:tgtEl>
                                      </p:cBhvr>
                                    </p:animEffect>
                                    <p:anim calcmode="lin" valueType="num">
                                      <p:cBhvr>
                                        <p:cTn id="64"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65"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8">
                                            <p:txEl>
                                              <p:pRg st="7" end="7"/>
                                            </p:txEl>
                                          </p:spTgt>
                                        </p:tgtEl>
                                        <p:attrNameLst>
                                          <p:attrName>style.visibility</p:attrName>
                                        </p:attrNameLst>
                                      </p:cBhvr>
                                      <p:to>
                                        <p:strVal val="visible"/>
                                      </p:to>
                                    </p:set>
                                    <p:animEffect transition="in" filter="fade">
                                      <p:cBhvr>
                                        <p:cTn id="70" dur="1000"/>
                                        <p:tgtEl>
                                          <p:spTgt spid="8">
                                            <p:txEl>
                                              <p:pRg st="7" end="7"/>
                                            </p:txEl>
                                          </p:spTgt>
                                        </p:tgtEl>
                                      </p:cBhvr>
                                    </p:animEffect>
                                    <p:anim calcmode="lin" valueType="num">
                                      <p:cBhvr>
                                        <p:cTn id="71"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72"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611560" y="2204864"/>
            <a:ext cx="7745505" cy="3877815"/>
          </a:xfrm>
        </p:spPr>
        <p:txBody>
          <a:bodyPr>
            <a:normAutofit fontScale="62500" lnSpcReduction="20000"/>
          </a:bodyPr>
          <a:lstStyle/>
          <a:p>
            <a:r>
              <a:rPr lang="ru-RU" dirty="0"/>
              <a:t>У </a:t>
            </a:r>
            <a:r>
              <a:rPr lang="ru-RU" dirty="0" smtClean="0"/>
              <a:t>1517 </a:t>
            </a:r>
            <a:r>
              <a:rPr lang="ru-RU" dirty="0" err="1"/>
              <a:t>році</a:t>
            </a:r>
            <a:r>
              <a:rPr lang="ru-RU" dirty="0"/>
              <a:t> кардинал </a:t>
            </a:r>
            <a:r>
              <a:rPr lang="ru-RU" dirty="0" err="1" smtClean="0"/>
              <a:t>Луї</a:t>
            </a:r>
            <a:r>
              <a:rPr lang="ru-RU" dirty="0" smtClean="0"/>
              <a:t> </a:t>
            </a:r>
            <a:r>
              <a:rPr lang="ru-RU" dirty="0" err="1" smtClean="0"/>
              <a:t>Арагонський</a:t>
            </a:r>
            <a:r>
              <a:rPr lang="ru-RU" dirty="0" smtClean="0"/>
              <a:t> </a:t>
            </a:r>
            <a:r>
              <a:rPr lang="ru-RU" dirty="0" err="1" smtClean="0"/>
              <a:t>відвідав</a:t>
            </a:r>
            <a:r>
              <a:rPr lang="ru-RU" dirty="0" smtClean="0"/>
              <a:t> </a:t>
            </a:r>
            <a:r>
              <a:rPr lang="ru-RU" dirty="0"/>
              <a:t>Леонардо в </a:t>
            </a:r>
            <a:r>
              <a:rPr lang="ru-RU" dirty="0" err="1"/>
              <a:t>його</a:t>
            </a:r>
            <a:r>
              <a:rPr lang="ru-RU" dirty="0"/>
              <a:t> </a:t>
            </a:r>
            <a:r>
              <a:rPr lang="ru-RU" dirty="0" err="1"/>
              <a:t>ательє</a:t>
            </a:r>
            <a:r>
              <a:rPr lang="ru-RU" dirty="0"/>
              <a:t> у </a:t>
            </a:r>
            <a:r>
              <a:rPr lang="ru-RU" dirty="0" err="1"/>
              <a:t>Франції</a:t>
            </a:r>
            <a:r>
              <a:rPr lang="ru-RU" dirty="0"/>
              <a:t>. </a:t>
            </a:r>
            <a:r>
              <a:rPr lang="ru-RU" dirty="0" err="1"/>
              <a:t>Опис</a:t>
            </a:r>
            <a:r>
              <a:rPr lang="ru-RU" dirty="0"/>
              <a:t> </a:t>
            </a:r>
            <a:r>
              <a:rPr lang="ru-RU" dirty="0" err="1"/>
              <a:t>цього</a:t>
            </a:r>
            <a:r>
              <a:rPr lang="ru-RU" dirty="0"/>
              <a:t> </a:t>
            </a:r>
            <a:r>
              <a:rPr lang="ru-RU" dirty="0" err="1"/>
              <a:t>візиту</a:t>
            </a:r>
            <a:r>
              <a:rPr lang="ru-RU" dirty="0"/>
              <a:t> </a:t>
            </a:r>
            <a:r>
              <a:rPr lang="ru-RU" dirty="0" err="1"/>
              <a:t>було</a:t>
            </a:r>
            <a:r>
              <a:rPr lang="ru-RU" dirty="0"/>
              <a:t> </a:t>
            </a:r>
            <a:r>
              <a:rPr lang="ru-RU" dirty="0" err="1"/>
              <a:t>зроблено</a:t>
            </a:r>
            <a:r>
              <a:rPr lang="ru-RU" dirty="0"/>
              <a:t> секретарем кардинала </a:t>
            </a:r>
            <a:r>
              <a:rPr lang="ru-RU" dirty="0" err="1"/>
              <a:t>Антоніо</a:t>
            </a:r>
            <a:r>
              <a:rPr lang="ru-RU" dirty="0"/>
              <a:t> де </a:t>
            </a:r>
            <a:r>
              <a:rPr lang="ru-RU" dirty="0" err="1"/>
              <a:t>Беатісом</a:t>
            </a:r>
            <a:r>
              <a:rPr lang="ru-RU" dirty="0"/>
              <a:t>: </a:t>
            </a:r>
            <a:r>
              <a:rPr lang="ru-RU" dirty="0" smtClean="0"/>
              <a:t>«10 </a:t>
            </a:r>
            <a:r>
              <a:rPr lang="ru-RU" dirty="0" err="1" smtClean="0"/>
              <a:t>жовтня</a:t>
            </a:r>
            <a:r>
              <a:rPr lang="ru-RU" dirty="0" smtClean="0"/>
              <a:t> 1517 </a:t>
            </a:r>
            <a:r>
              <a:rPr lang="ru-RU" dirty="0"/>
              <a:t>року </a:t>
            </a:r>
            <a:r>
              <a:rPr lang="ru-RU" dirty="0" err="1"/>
              <a:t>монсіньор</a:t>
            </a:r>
            <a:r>
              <a:rPr lang="ru-RU" dirty="0"/>
              <a:t> та </a:t>
            </a:r>
            <a:r>
              <a:rPr lang="ru-RU" dirty="0" err="1"/>
              <a:t>іже</a:t>
            </a:r>
            <a:r>
              <a:rPr lang="ru-RU" dirty="0"/>
              <a:t> з ним </a:t>
            </a:r>
            <a:r>
              <a:rPr lang="ru-RU" dirty="0" err="1"/>
              <a:t>відвідали</a:t>
            </a:r>
            <a:r>
              <a:rPr lang="ru-RU" dirty="0"/>
              <a:t> в </a:t>
            </a:r>
            <a:r>
              <a:rPr lang="ru-RU" dirty="0" err="1"/>
              <a:t>одній</a:t>
            </a:r>
            <a:r>
              <a:rPr lang="ru-RU" dirty="0"/>
              <a:t> з </a:t>
            </a:r>
            <a:r>
              <a:rPr lang="ru-RU" dirty="0" err="1"/>
              <a:t>віддалених</a:t>
            </a:r>
            <a:r>
              <a:rPr lang="ru-RU" dirty="0"/>
              <a:t> </a:t>
            </a:r>
            <a:r>
              <a:rPr lang="ru-RU" dirty="0" err="1"/>
              <a:t>частин</a:t>
            </a:r>
            <a:r>
              <a:rPr lang="ru-RU" dirty="0"/>
              <a:t> </a:t>
            </a:r>
            <a:r>
              <a:rPr lang="ru-RU" dirty="0" err="1" smtClean="0"/>
              <a:t>Амбуаза</a:t>
            </a:r>
            <a:r>
              <a:rPr lang="ru-RU" dirty="0" smtClean="0"/>
              <a:t> </a:t>
            </a:r>
            <a:r>
              <a:rPr lang="ru-RU" dirty="0" err="1" smtClean="0"/>
              <a:t>мессіра</a:t>
            </a:r>
            <a:r>
              <a:rPr lang="ru-RU" dirty="0" smtClean="0"/>
              <a:t> </a:t>
            </a:r>
            <a:r>
              <a:rPr lang="ru-RU" dirty="0"/>
              <a:t>Леонардо да </a:t>
            </a:r>
            <a:r>
              <a:rPr lang="ru-RU" dirty="0" err="1"/>
              <a:t>Вінчі</a:t>
            </a:r>
            <a:r>
              <a:rPr lang="ru-RU" dirty="0"/>
              <a:t>, </a:t>
            </a:r>
            <a:r>
              <a:rPr lang="ru-RU" dirty="0" err="1"/>
              <a:t>флорентійця</a:t>
            </a:r>
            <a:r>
              <a:rPr lang="ru-RU" dirty="0"/>
              <a:t>, сивобородого </a:t>
            </a:r>
            <a:r>
              <a:rPr lang="ru-RU" dirty="0" err="1"/>
              <a:t>старця</a:t>
            </a:r>
            <a:r>
              <a:rPr lang="ru-RU" dirty="0"/>
              <a:t>, </a:t>
            </a:r>
            <a:r>
              <a:rPr lang="ru-RU" dirty="0" err="1"/>
              <a:t>якому</a:t>
            </a:r>
            <a:r>
              <a:rPr lang="ru-RU" dirty="0"/>
              <a:t> </a:t>
            </a:r>
            <a:r>
              <a:rPr lang="ru-RU" dirty="0" err="1"/>
              <a:t>понад</a:t>
            </a:r>
            <a:r>
              <a:rPr lang="ru-RU" dirty="0"/>
              <a:t> </a:t>
            </a:r>
            <a:r>
              <a:rPr lang="ru-RU" dirty="0" err="1"/>
              <a:t>сімдесят</a:t>
            </a:r>
            <a:r>
              <a:rPr lang="ru-RU" dirty="0"/>
              <a:t> </a:t>
            </a:r>
            <a:r>
              <a:rPr lang="ru-RU" dirty="0" err="1"/>
              <a:t>років</a:t>
            </a:r>
            <a:r>
              <a:rPr lang="ru-RU" dirty="0"/>
              <a:t>, — </a:t>
            </a:r>
            <a:r>
              <a:rPr lang="ru-RU" dirty="0" err="1"/>
              <a:t>найчудовішого</a:t>
            </a:r>
            <a:r>
              <a:rPr lang="ru-RU" dirty="0"/>
              <a:t> художника </a:t>
            </a:r>
            <a:r>
              <a:rPr lang="ru-RU" dirty="0" err="1"/>
              <a:t>нашого</a:t>
            </a:r>
            <a:r>
              <a:rPr lang="ru-RU" dirty="0"/>
              <a:t> часу. </a:t>
            </a:r>
            <a:r>
              <a:rPr lang="ru-RU" dirty="0" err="1"/>
              <a:t>Він</a:t>
            </a:r>
            <a:r>
              <a:rPr lang="ru-RU" dirty="0"/>
              <a:t> показав </a:t>
            </a:r>
            <a:r>
              <a:rPr lang="ru-RU" dirty="0" err="1"/>
              <a:t>його</a:t>
            </a:r>
            <a:r>
              <a:rPr lang="ru-RU" dirty="0"/>
              <a:t> </a:t>
            </a:r>
            <a:r>
              <a:rPr lang="ru-RU" dirty="0" err="1"/>
              <a:t>височності</a:t>
            </a:r>
            <a:r>
              <a:rPr lang="ru-RU" dirty="0"/>
              <a:t> три </a:t>
            </a:r>
            <a:r>
              <a:rPr lang="ru-RU" dirty="0" err="1"/>
              <a:t>картини</a:t>
            </a:r>
            <a:r>
              <a:rPr lang="ru-RU" dirty="0"/>
              <a:t>: одну </a:t>
            </a:r>
            <a:r>
              <a:rPr lang="ru-RU" dirty="0" err="1"/>
              <a:t>із</a:t>
            </a:r>
            <a:r>
              <a:rPr lang="ru-RU" dirty="0"/>
              <a:t> </a:t>
            </a:r>
            <a:r>
              <a:rPr lang="ru-RU" dirty="0" err="1"/>
              <a:t>зображенням</a:t>
            </a:r>
            <a:r>
              <a:rPr lang="ru-RU" dirty="0"/>
              <a:t> </a:t>
            </a:r>
            <a:r>
              <a:rPr lang="ru-RU" dirty="0" err="1"/>
              <a:t>флорентійської</a:t>
            </a:r>
            <a:r>
              <a:rPr lang="ru-RU" dirty="0"/>
              <a:t> </a:t>
            </a:r>
            <a:r>
              <a:rPr lang="ru-RU" dirty="0" err="1"/>
              <a:t>пані</a:t>
            </a:r>
            <a:r>
              <a:rPr lang="ru-RU" dirty="0"/>
              <a:t>, писав з </a:t>
            </a:r>
            <a:r>
              <a:rPr lang="ru-RU" dirty="0" err="1"/>
              <a:t>натури</a:t>
            </a:r>
            <a:r>
              <a:rPr lang="ru-RU" dirty="0"/>
              <a:t> на </a:t>
            </a:r>
            <a:r>
              <a:rPr lang="ru-RU" dirty="0" err="1"/>
              <a:t>прохання</a:t>
            </a:r>
            <a:r>
              <a:rPr lang="ru-RU" dirty="0"/>
              <a:t> брата Лоренцо </a:t>
            </a:r>
            <a:r>
              <a:rPr lang="ru-RU" dirty="0" err="1" smtClean="0"/>
              <a:t>Пишного</a:t>
            </a:r>
            <a:r>
              <a:rPr lang="ru-RU" dirty="0" smtClean="0"/>
              <a:t> </a:t>
            </a:r>
            <a:r>
              <a:rPr lang="ru-RU" dirty="0" err="1"/>
              <a:t>Джуліано</a:t>
            </a:r>
            <a:r>
              <a:rPr lang="ru-RU" dirty="0"/>
              <a:t> </a:t>
            </a:r>
            <a:r>
              <a:rPr lang="ru-RU" dirty="0" err="1"/>
              <a:t>Медічі</a:t>
            </a:r>
            <a:r>
              <a:rPr lang="ru-RU" dirty="0"/>
              <a:t>, </a:t>
            </a:r>
            <a:r>
              <a:rPr lang="ru-RU" dirty="0" err="1"/>
              <a:t>іншу</a:t>
            </a:r>
            <a:r>
              <a:rPr lang="ru-RU" dirty="0"/>
              <a:t> — </a:t>
            </a:r>
            <a:r>
              <a:rPr lang="ru-RU" dirty="0" err="1"/>
              <a:t>святий</a:t>
            </a:r>
            <a:r>
              <a:rPr lang="ru-RU" dirty="0"/>
              <a:t> </a:t>
            </a:r>
            <a:r>
              <a:rPr lang="ru-RU" dirty="0" err="1" smtClean="0"/>
              <a:t>Іван</a:t>
            </a:r>
            <a:r>
              <a:rPr lang="ru-RU" dirty="0" smtClean="0"/>
              <a:t> </a:t>
            </a:r>
            <a:r>
              <a:rPr lang="ru-RU" dirty="0" err="1" smtClean="0"/>
              <a:t>Хреститель</a:t>
            </a:r>
            <a:r>
              <a:rPr lang="ru-RU" dirty="0" smtClean="0"/>
              <a:t> в </a:t>
            </a:r>
            <a:r>
              <a:rPr lang="ru-RU" dirty="0" err="1"/>
              <a:t>молодості</a:t>
            </a:r>
            <a:r>
              <a:rPr lang="ru-RU" dirty="0"/>
              <a:t> і </a:t>
            </a:r>
            <a:r>
              <a:rPr lang="ru-RU" dirty="0" err="1"/>
              <a:t>третю</a:t>
            </a:r>
            <a:r>
              <a:rPr lang="ru-RU" dirty="0"/>
              <a:t> — Свята Анна з </a:t>
            </a:r>
            <a:r>
              <a:rPr lang="ru-RU" dirty="0" err="1"/>
              <a:t>Марією</a:t>
            </a:r>
            <a:r>
              <a:rPr lang="ru-RU" dirty="0"/>
              <a:t> і </a:t>
            </a:r>
            <a:r>
              <a:rPr lang="ru-RU" dirty="0" err="1"/>
              <a:t>немовлям</a:t>
            </a:r>
            <a:r>
              <a:rPr lang="ru-RU" dirty="0"/>
              <a:t> </a:t>
            </a:r>
            <a:r>
              <a:rPr lang="ru-RU" dirty="0" smtClean="0"/>
              <a:t>Христом; </a:t>
            </a:r>
            <a:r>
              <a:rPr lang="ru-RU" dirty="0" err="1"/>
              <a:t>усі</a:t>
            </a:r>
            <a:r>
              <a:rPr lang="ru-RU" dirty="0"/>
              <a:t> в </a:t>
            </a:r>
            <a:r>
              <a:rPr lang="ru-RU" dirty="0" err="1"/>
              <a:t>найвищому</a:t>
            </a:r>
            <a:r>
              <a:rPr lang="ru-RU" dirty="0"/>
              <a:t> </a:t>
            </a:r>
            <a:r>
              <a:rPr lang="ru-RU" dirty="0" err="1"/>
              <a:t>ступені</a:t>
            </a:r>
            <a:r>
              <a:rPr lang="ru-RU" dirty="0"/>
              <a:t> </a:t>
            </a:r>
            <a:r>
              <a:rPr lang="ru-RU" dirty="0" err="1"/>
              <a:t>прекрасні</a:t>
            </a:r>
            <a:r>
              <a:rPr lang="ru-RU" dirty="0"/>
              <a:t>. </a:t>
            </a:r>
            <a:r>
              <a:rPr lang="ru-RU" dirty="0" err="1"/>
              <a:t>Від</a:t>
            </a:r>
            <a:r>
              <a:rPr lang="ru-RU" dirty="0"/>
              <a:t> самого </a:t>
            </a:r>
            <a:r>
              <a:rPr lang="ru-RU" dirty="0" err="1"/>
              <a:t>майстра</a:t>
            </a:r>
            <a:r>
              <a:rPr lang="ru-RU" dirty="0"/>
              <a:t>, у </a:t>
            </a:r>
            <a:r>
              <a:rPr lang="ru-RU" dirty="0" err="1"/>
              <a:t>зв'язку</a:t>
            </a:r>
            <a:r>
              <a:rPr lang="ru-RU" dirty="0"/>
              <a:t> з </a:t>
            </a:r>
            <a:r>
              <a:rPr lang="ru-RU" dirty="0" err="1"/>
              <a:t>тим</a:t>
            </a:r>
            <a:r>
              <a:rPr lang="ru-RU" dirty="0"/>
              <a:t>, </a:t>
            </a:r>
            <a:r>
              <a:rPr lang="ru-RU" dirty="0" err="1"/>
              <a:t>що</a:t>
            </a:r>
            <a:r>
              <a:rPr lang="ru-RU" dirty="0"/>
              <a:t> у </a:t>
            </a:r>
            <a:r>
              <a:rPr lang="ru-RU" dirty="0" err="1"/>
              <a:t>нього</a:t>
            </a:r>
            <a:r>
              <a:rPr lang="ru-RU" dirty="0"/>
              <a:t> в той час </a:t>
            </a:r>
            <a:r>
              <a:rPr lang="ru-RU" dirty="0" err="1"/>
              <a:t>була</a:t>
            </a:r>
            <a:r>
              <a:rPr lang="ru-RU" dirty="0"/>
              <a:t> </a:t>
            </a:r>
            <a:r>
              <a:rPr lang="ru-RU" dirty="0" err="1"/>
              <a:t>паралізована</a:t>
            </a:r>
            <a:r>
              <a:rPr lang="ru-RU" dirty="0"/>
              <a:t> права рука, </a:t>
            </a:r>
            <a:r>
              <a:rPr lang="ru-RU" dirty="0" err="1"/>
              <a:t>вже</a:t>
            </a:r>
            <a:r>
              <a:rPr lang="ru-RU" dirty="0"/>
              <a:t> не </a:t>
            </a:r>
            <a:r>
              <a:rPr lang="ru-RU" dirty="0" err="1"/>
              <a:t>можна</a:t>
            </a:r>
            <a:r>
              <a:rPr lang="ru-RU" dirty="0"/>
              <a:t> </a:t>
            </a:r>
            <a:r>
              <a:rPr lang="ru-RU" dirty="0" err="1"/>
              <a:t>було</a:t>
            </a:r>
            <a:r>
              <a:rPr lang="ru-RU" dirty="0"/>
              <a:t> </a:t>
            </a:r>
            <a:r>
              <a:rPr lang="ru-RU" dirty="0" err="1"/>
              <a:t>очікувати</a:t>
            </a:r>
            <a:r>
              <a:rPr lang="ru-RU" dirty="0"/>
              <a:t> </a:t>
            </a:r>
            <a:r>
              <a:rPr lang="ru-RU" dirty="0" err="1"/>
              <a:t>нових</a:t>
            </a:r>
            <a:r>
              <a:rPr lang="ru-RU" dirty="0"/>
              <a:t> </a:t>
            </a:r>
            <a:r>
              <a:rPr lang="ru-RU" dirty="0" err="1"/>
              <a:t>гарних</a:t>
            </a:r>
            <a:r>
              <a:rPr lang="ru-RU" dirty="0"/>
              <a:t> </a:t>
            </a:r>
            <a:r>
              <a:rPr lang="ru-RU" dirty="0" err="1"/>
              <a:t>робіт</a:t>
            </a:r>
            <a:r>
              <a:rPr lang="ru-RU" dirty="0"/>
              <a:t>".</a:t>
            </a:r>
          </a:p>
          <a:p>
            <a:r>
              <a:rPr lang="ru-RU" dirty="0"/>
              <a:t>На думку </a:t>
            </a:r>
            <a:r>
              <a:rPr lang="ru-RU" dirty="0" err="1"/>
              <a:t>частини</a:t>
            </a:r>
            <a:r>
              <a:rPr lang="ru-RU" dirty="0"/>
              <a:t> </a:t>
            </a:r>
            <a:r>
              <a:rPr lang="ru-RU" dirty="0" err="1"/>
              <a:t>дослідників</a:t>
            </a:r>
            <a:r>
              <a:rPr lang="ru-RU" dirty="0"/>
              <a:t>, </a:t>
            </a:r>
            <a:r>
              <a:rPr lang="ru-RU" dirty="0" err="1"/>
              <a:t>під</a:t>
            </a:r>
            <a:r>
              <a:rPr lang="ru-RU" dirty="0"/>
              <a:t> «</a:t>
            </a:r>
            <a:r>
              <a:rPr lang="ru-RU" dirty="0" err="1"/>
              <a:t>флорентійською</a:t>
            </a:r>
            <a:r>
              <a:rPr lang="ru-RU" dirty="0"/>
              <a:t> дамою» </a:t>
            </a:r>
            <a:r>
              <a:rPr lang="ru-RU" dirty="0" err="1"/>
              <a:t>мається</a:t>
            </a:r>
            <a:r>
              <a:rPr lang="ru-RU" dirty="0"/>
              <a:t> на </a:t>
            </a:r>
            <a:r>
              <a:rPr lang="ru-RU" dirty="0" err="1"/>
              <a:t>увазі</a:t>
            </a:r>
            <a:r>
              <a:rPr lang="ru-RU" dirty="0"/>
              <a:t> «</a:t>
            </a:r>
            <a:r>
              <a:rPr lang="ru-RU" dirty="0" err="1"/>
              <a:t>Мона</a:t>
            </a:r>
            <a:r>
              <a:rPr lang="ru-RU" dirty="0"/>
              <a:t> </a:t>
            </a:r>
            <a:r>
              <a:rPr lang="ru-RU" dirty="0" err="1"/>
              <a:t>Ліза</a:t>
            </a:r>
            <a:r>
              <a:rPr lang="ru-RU" dirty="0"/>
              <a:t>». </a:t>
            </a:r>
            <a:r>
              <a:rPr lang="ru-RU" dirty="0" err="1"/>
              <a:t>Можливо</a:t>
            </a:r>
            <a:r>
              <a:rPr lang="ru-RU" dirty="0"/>
              <a:t>, </a:t>
            </a:r>
            <a:r>
              <a:rPr lang="ru-RU" dirty="0" err="1"/>
              <a:t>однак</a:t>
            </a:r>
            <a:r>
              <a:rPr lang="ru-RU" dirty="0"/>
              <a:t>, </a:t>
            </a:r>
            <a:r>
              <a:rPr lang="ru-RU" dirty="0" err="1"/>
              <a:t>що</a:t>
            </a:r>
            <a:r>
              <a:rPr lang="ru-RU" dirty="0"/>
              <a:t> </a:t>
            </a:r>
            <a:r>
              <a:rPr lang="ru-RU" dirty="0" err="1"/>
              <a:t>це</a:t>
            </a:r>
            <a:r>
              <a:rPr lang="ru-RU" dirty="0"/>
              <a:t> </a:t>
            </a:r>
            <a:r>
              <a:rPr lang="ru-RU" dirty="0" err="1"/>
              <a:t>був</a:t>
            </a:r>
            <a:r>
              <a:rPr lang="ru-RU" dirty="0"/>
              <a:t> </a:t>
            </a:r>
            <a:r>
              <a:rPr lang="ru-RU" dirty="0" err="1"/>
              <a:t>інший</a:t>
            </a:r>
            <a:r>
              <a:rPr lang="ru-RU" dirty="0"/>
              <a:t> портрет, </a:t>
            </a:r>
            <a:r>
              <a:rPr lang="ru-RU" dirty="0" err="1"/>
              <a:t>від</a:t>
            </a:r>
            <a:r>
              <a:rPr lang="ru-RU" dirty="0"/>
              <a:t> </a:t>
            </a:r>
            <a:r>
              <a:rPr lang="ru-RU" dirty="0" err="1"/>
              <a:t>якого</a:t>
            </a:r>
            <a:r>
              <a:rPr lang="ru-RU" dirty="0"/>
              <a:t> не </a:t>
            </a:r>
            <a:r>
              <a:rPr lang="ru-RU" dirty="0" err="1"/>
              <a:t>збереглося</a:t>
            </a:r>
            <a:r>
              <a:rPr lang="ru-RU" dirty="0"/>
              <a:t> </a:t>
            </a:r>
            <a:r>
              <a:rPr lang="ru-RU" dirty="0" err="1"/>
              <a:t>ні</a:t>
            </a:r>
            <a:r>
              <a:rPr lang="ru-RU" dirty="0"/>
              <a:t> </a:t>
            </a:r>
            <a:r>
              <a:rPr lang="ru-RU" dirty="0" err="1"/>
              <a:t>свідчень</a:t>
            </a:r>
            <a:r>
              <a:rPr lang="ru-RU" dirty="0"/>
              <a:t>, </a:t>
            </a:r>
            <a:r>
              <a:rPr lang="ru-RU" dirty="0" err="1"/>
              <a:t>ні</a:t>
            </a:r>
            <a:r>
              <a:rPr lang="ru-RU" dirty="0"/>
              <a:t> </a:t>
            </a:r>
            <a:r>
              <a:rPr lang="ru-RU" dirty="0" err="1"/>
              <a:t>копій</a:t>
            </a:r>
            <a:r>
              <a:rPr lang="ru-RU" dirty="0"/>
              <a:t>, </a:t>
            </a:r>
            <a:r>
              <a:rPr lang="ru-RU" dirty="0" err="1"/>
              <a:t>внаслідок</a:t>
            </a:r>
            <a:r>
              <a:rPr lang="ru-RU" dirty="0"/>
              <a:t> </a:t>
            </a:r>
            <a:r>
              <a:rPr lang="ru-RU" dirty="0" err="1"/>
              <a:t>чого</a:t>
            </a:r>
            <a:r>
              <a:rPr lang="ru-RU" dirty="0"/>
              <a:t> </a:t>
            </a:r>
            <a:r>
              <a:rPr lang="ru-RU" dirty="0" err="1"/>
              <a:t>Джуліано</a:t>
            </a:r>
            <a:r>
              <a:rPr lang="ru-RU" dirty="0"/>
              <a:t> </a:t>
            </a:r>
            <a:r>
              <a:rPr lang="ru-RU" dirty="0" err="1"/>
              <a:t>Медічі</a:t>
            </a:r>
            <a:r>
              <a:rPr lang="ru-RU" dirty="0"/>
              <a:t> не </a:t>
            </a:r>
            <a:r>
              <a:rPr lang="ru-RU" dirty="0" err="1"/>
              <a:t>міг</a:t>
            </a:r>
            <a:r>
              <a:rPr lang="ru-RU" dirty="0"/>
              <a:t> </a:t>
            </a:r>
            <a:r>
              <a:rPr lang="ru-RU" dirty="0" err="1"/>
              <a:t>мати</a:t>
            </a:r>
            <a:r>
              <a:rPr lang="ru-RU" dirty="0"/>
              <a:t> </a:t>
            </a:r>
            <a:r>
              <a:rPr lang="ru-RU" dirty="0" err="1"/>
              <a:t>жодного</a:t>
            </a:r>
            <a:r>
              <a:rPr lang="ru-RU" dirty="0"/>
              <a:t> </a:t>
            </a:r>
            <a:r>
              <a:rPr lang="ru-RU" dirty="0" err="1"/>
              <a:t>відношення</a:t>
            </a:r>
            <a:r>
              <a:rPr lang="ru-RU" dirty="0"/>
              <a:t> до «</a:t>
            </a:r>
            <a:r>
              <a:rPr lang="ru-RU" dirty="0" err="1"/>
              <a:t>Мона</a:t>
            </a:r>
            <a:r>
              <a:rPr lang="ru-RU" dirty="0"/>
              <a:t> </a:t>
            </a:r>
            <a:r>
              <a:rPr lang="ru-RU" dirty="0" err="1"/>
              <a:t>Лізи</a:t>
            </a:r>
            <a:r>
              <a:rPr lang="ru-RU" dirty="0"/>
              <a:t>».</a:t>
            </a:r>
          </a:p>
          <a:p>
            <a:r>
              <a:rPr lang="ru-RU" dirty="0" err="1"/>
              <a:t>Згідно</a:t>
            </a:r>
            <a:r>
              <a:rPr lang="ru-RU" dirty="0"/>
              <a:t> з Джорджо </a:t>
            </a:r>
            <a:r>
              <a:rPr lang="ru-RU" dirty="0" err="1" smtClean="0"/>
              <a:t>Вазарі</a:t>
            </a:r>
            <a:r>
              <a:rPr lang="ru-RU" dirty="0" smtClean="0"/>
              <a:t> (1511–1574</a:t>
            </a:r>
            <a:r>
              <a:rPr lang="ru-RU" dirty="0"/>
              <a:t>) автором </a:t>
            </a:r>
            <a:r>
              <a:rPr lang="ru-RU" dirty="0" err="1"/>
              <a:t>біографій</a:t>
            </a:r>
            <a:r>
              <a:rPr lang="ru-RU" dirty="0"/>
              <a:t> </a:t>
            </a:r>
            <a:r>
              <a:rPr lang="ru-RU" dirty="0" err="1"/>
              <a:t>італійських</a:t>
            </a:r>
            <a:r>
              <a:rPr lang="ru-RU" dirty="0"/>
              <a:t> </a:t>
            </a:r>
            <a:r>
              <a:rPr lang="ru-RU" dirty="0" err="1"/>
              <a:t>художників</a:t>
            </a:r>
            <a:r>
              <a:rPr lang="ru-RU" dirty="0"/>
              <a:t>, </a:t>
            </a:r>
            <a:r>
              <a:rPr lang="ru-RU" dirty="0" err="1"/>
              <a:t>Мона</a:t>
            </a:r>
            <a:r>
              <a:rPr lang="ru-RU" dirty="0"/>
              <a:t> </a:t>
            </a:r>
            <a:r>
              <a:rPr lang="ru-RU" dirty="0" err="1"/>
              <a:t>Ліза</a:t>
            </a:r>
            <a:r>
              <a:rPr lang="ru-RU" dirty="0"/>
              <a:t> (скор. </a:t>
            </a:r>
            <a:r>
              <a:rPr lang="ru-RU" dirty="0" err="1"/>
              <a:t>від</a:t>
            </a:r>
            <a:r>
              <a:rPr lang="ru-RU" i="1" dirty="0" err="1"/>
              <a:t>мадонна</a:t>
            </a:r>
            <a:r>
              <a:rPr lang="ru-RU" i="1" dirty="0"/>
              <a:t> </a:t>
            </a:r>
            <a:r>
              <a:rPr lang="ru-RU" i="1" dirty="0" err="1"/>
              <a:t>Ліза</a:t>
            </a:r>
            <a:r>
              <a:rPr lang="ru-RU" dirty="0"/>
              <a:t>) </a:t>
            </a:r>
            <a:r>
              <a:rPr lang="ru-RU" dirty="0" err="1"/>
              <a:t>була</a:t>
            </a:r>
            <a:r>
              <a:rPr lang="ru-RU" dirty="0"/>
              <a:t> дружиною </a:t>
            </a:r>
            <a:r>
              <a:rPr lang="ru-RU" dirty="0" err="1"/>
              <a:t>флорентійця</a:t>
            </a:r>
            <a:r>
              <a:rPr lang="ru-RU" dirty="0"/>
              <a:t> на </a:t>
            </a:r>
            <a:r>
              <a:rPr lang="ru-RU" dirty="0" err="1"/>
              <a:t>ймення</a:t>
            </a:r>
            <a:r>
              <a:rPr lang="ru-RU" dirty="0"/>
              <a:t> </a:t>
            </a:r>
            <a:r>
              <a:rPr lang="ru-RU" dirty="0" err="1"/>
              <a:t>Франческо</a:t>
            </a:r>
            <a:r>
              <a:rPr lang="ru-RU" dirty="0"/>
              <a:t> </a:t>
            </a:r>
            <a:r>
              <a:rPr lang="ru-RU" dirty="0" err="1"/>
              <a:t>дель</a:t>
            </a:r>
            <a:r>
              <a:rPr lang="ru-RU" dirty="0"/>
              <a:t> </a:t>
            </a:r>
            <a:r>
              <a:rPr lang="ru-RU" dirty="0" err="1"/>
              <a:t>Джокондо</a:t>
            </a:r>
            <a:r>
              <a:rPr lang="ru-RU" dirty="0"/>
              <a:t> (</a:t>
            </a:r>
            <a:r>
              <a:rPr lang="ru-RU" dirty="0" err="1" smtClean="0"/>
              <a:t>італ</a:t>
            </a:r>
            <a:r>
              <a:rPr lang="ru-RU" dirty="0" smtClean="0"/>
              <a:t>. </a:t>
            </a:r>
            <a:r>
              <a:rPr lang="en-US" i="1" dirty="0" smtClean="0"/>
              <a:t>Francesco </a:t>
            </a:r>
            <a:r>
              <a:rPr lang="en-US" i="1" dirty="0"/>
              <a:t>del </a:t>
            </a:r>
            <a:r>
              <a:rPr lang="en-US" i="1" dirty="0" err="1"/>
              <a:t>Giocondo</a:t>
            </a:r>
            <a:r>
              <a:rPr lang="en-US" dirty="0"/>
              <a:t>), </a:t>
            </a:r>
            <a:r>
              <a:rPr lang="ru-RU" dirty="0"/>
              <a:t>на чий портрет Леонардо </a:t>
            </a:r>
            <a:r>
              <a:rPr lang="ru-RU" dirty="0" err="1"/>
              <a:t>витратив</a:t>
            </a:r>
            <a:r>
              <a:rPr lang="ru-RU" dirty="0"/>
              <a:t> </a:t>
            </a:r>
            <a:r>
              <a:rPr lang="ru-RU" dirty="0" err="1"/>
              <a:t>чотири</a:t>
            </a:r>
            <a:r>
              <a:rPr lang="ru-RU" dirty="0"/>
              <a:t> роки, все ж таки </a:t>
            </a:r>
            <a:r>
              <a:rPr lang="ru-RU" dirty="0" err="1"/>
              <a:t>залишивши</a:t>
            </a:r>
            <a:r>
              <a:rPr lang="ru-RU" dirty="0"/>
              <a:t> </a:t>
            </a:r>
            <a:r>
              <a:rPr lang="ru-RU" dirty="0" err="1"/>
              <a:t>його</a:t>
            </a:r>
            <a:r>
              <a:rPr lang="ru-RU" dirty="0"/>
              <a:t> </a:t>
            </a:r>
            <a:r>
              <a:rPr lang="ru-RU" dirty="0" err="1" smtClean="0"/>
              <a:t>незавершеним</a:t>
            </a:r>
            <a:r>
              <a:rPr lang="ru-RU" dirty="0" smtClean="0"/>
              <a:t>.</a:t>
            </a:r>
            <a:endParaRPr lang="ru-RU" dirty="0"/>
          </a:p>
        </p:txBody>
      </p:sp>
      <p:sp>
        <p:nvSpPr>
          <p:cNvPr id="3" name="Заголовок 2"/>
          <p:cNvSpPr>
            <a:spLocks noGrp="1"/>
          </p:cNvSpPr>
          <p:nvPr>
            <p:ph type="title"/>
          </p:nvPr>
        </p:nvSpPr>
        <p:spPr/>
        <p:txBody>
          <a:bodyPr/>
          <a:lstStyle/>
          <a:p>
            <a:r>
              <a:rPr lang="uk-U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Одна із версій ідентифікації</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xmlns="" val="18878811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2060848"/>
            <a:ext cx="8496944" cy="4536504"/>
          </a:xfrm>
        </p:spPr>
        <p:txBody>
          <a:bodyPr>
            <a:noAutofit/>
          </a:bodyPr>
          <a:lstStyle/>
          <a:p>
            <a:r>
              <a:rPr lang="ru-RU" sz="1400" dirty="0" err="1"/>
              <a:t>Уважний</a:t>
            </a:r>
            <a:r>
              <a:rPr lang="ru-RU" sz="1400" dirty="0"/>
              <a:t> </a:t>
            </a:r>
            <a:r>
              <a:rPr lang="ru-RU" sz="1400" dirty="0" err="1"/>
              <a:t>аналіз</a:t>
            </a:r>
            <a:r>
              <a:rPr lang="ru-RU" sz="1400" dirty="0"/>
              <a:t> </a:t>
            </a:r>
            <a:r>
              <a:rPr lang="ru-RU" sz="1400" dirty="0" err="1"/>
              <a:t>композиції</a:t>
            </a:r>
            <a:r>
              <a:rPr lang="ru-RU" sz="1400" dirty="0"/>
              <a:t> приводить до </a:t>
            </a:r>
            <a:r>
              <a:rPr lang="ru-RU" sz="1400" dirty="0" err="1"/>
              <a:t>висновку</a:t>
            </a:r>
            <a:r>
              <a:rPr lang="ru-RU" sz="1400" dirty="0"/>
              <a:t>, </a:t>
            </a:r>
            <a:r>
              <a:rPr lang="ru-RU" sz="1400" dirty="0" err="1"/>
              <a:t>що</a:t>
            </a:r>
            <a:r>
              <a:rPr lang="ru-RU" sz="1400" dirty="0"/>
              <a:t> Леонардо не </a:t>
            </a:r>
            <a:r>
              <a:rPr lang="ru-RU" sz="1400" dirty="0" err="1"/>
              <a:t>прагнув</a:t>
            </a:r>
            <a:r>
              <a:rPr lang="ru-RU" sz="1400" dirty="0"/>
              <a:t> </a:t>
            </a:r>
            <a:r>
              <a:rPr lang="ru-RU" sz="1400" dirty="0" err="1"/>
              <a:t>створити</a:t>
            </a:r>
            <a:r>
              <a:rPr lang="ru-RU" sz="1400" dirty="0"/>
              <a:t> </a:t>
            </a:r>
            <a:r>
              <a:rPr lang="ru-RU" sz="1400" dirty="0" err="1"/>
              <a:t>індивідуальний</a:t>
            </a:r>
            <a:r>
              <a:rPr lang="ru-RU" sz="1400" dirty="0"/>
              <a:t> портрет. «</a:t>
            </a:r>
            <a:r>
              <a:rPr lang="ru-RU" sz="1400" dirty="0" err="1"/>
              <a:t>Мона</a:t>
            </a:r>
            <a:r>
              <a:rPr lang="ru-RU" sz="1400" dirty="0"/>
              <a:t> </a:t>
            </a:r>
            <a:r>
              <a:rPr lang="ru-RU" sz="1400" dirty="0" err="1"/>
              <a:t>Ліза</a:t>
            </a:r>
            <a:r>
              <a:rPr lang="ru-RU" sz="1400" dirty="0"/>
              <a:t>» стала </a:t>
            </a:r>
            <a:r>
              <a:rPr lang="ru-RU" sz="1400" dirty="0" err="1"/>
              <a:t>здійсненням</a:t>
            </a:r>
            <a:r>
              <a:rPr lang="ru-RU" sz="1400" dirty="0"/>
              <a:t> </a:t>
            </a:r>
            <a:r>
              <a:rPr lang="ru-RU" sz="1400" dirty="0" err="1"/>
              <a:t>ідей</a:t>
            </a:r>
            <a:r>
              <a:rPr lang="ru-RU" sz="1400" dirty="0"/>
              <a:t> художника, </a:t>
            </a:r>
            <a:r>
              <a:rPr lang="ru-RU" sz="1400" dirty="0" err="1"/>
              <a:t>висловлених</a:t>
            </a:r>
            <a:r>
              <a:rPr lang="ru-RU" sz="1400" dirty="0"/>
              <a:t> ним у </a:t>
            </a:r>
            <a:r>
              <a:rPr lang="ru-RU" sz="1400" dirty="0" err="1"/>
              <a:t>своєму</a:t>
            </a:r>
            <a:r>
              <a:rPr lang="ru-RU" sz="1400" dirty="0"/>
              <a:t> </a:t>
            </a:r>
            <a:r>
              <a:rPr lang="ru-RU" sz="1400" dirty="0" err="1"/>
              <a:t>трактаті</a:t>
            </a:r>
            <a:r>
              <a:rPr lang="ru-RU" sz="1400" dirty="0"/>
              <a:t> з </a:t>
            </a:r>
            <a:r>
              <a:rPr lang="ru-RU" sz="1400" dirty="0" err="1"/>
              <a:t>живопису</a:t>
            </a:r>
            <a:r>
              <a:rPr lang="ru-RU" sz="1400" dirty="0"/>
              <a:t>. </a:t>
            </a:r>
            <a:r>
              <a:rPr lang="ru-RU" sz="1400" dirty="0" err="1"/>
              <a:t>Підхід</a:t>
            </a:r>
            <a:r>
              <a:rPr lang="ru-RU" sz="1400" dirty="0"/>
              <a:t> Леонардо до </a:t>
            </a:r>
            <a:r>
              <a:rPr lang="ru-RU" sz="1400" dirty="0" err="1"/>
              <a:t>своїх</a:t>
            </a:r>
            <a:r>
              <a:rPr lang="ru-RU" sz="1400" dirty="0"/>
              <a:t> </a:t>
            </a:r>
            <a:r>
              <a:rPr lang="ru-RU" sz="1400" dirty="0" err="1"/>
              <a:t>робіт</a:t>
            </a:r>
            <a:r>
              <a:rPr lang="ru-RU" sz="1400" dirty="0"/>
              <a:t> </a:t>
            </a:r>
            <a:r>
              <a:rPr lang="ru-RU" sz="1400" dirty="0" err="1"/>
              <a:t>завжди</a:t>
            </a:r>
            <a:r>
              <a:rPr lang="ru-RU" sz="1400" dirty="0"/>
              <a:t> </a:t>
            </a:r>
            <a:r>
              <a:rPr lang="ru-RU" sz="1400" dirty="0" err="1"/>
              <a:t>мав</a:t>
            </a:r>
            <a:r>
              <a:rPr lang="ru-RU" sz="1400" dirty="0"/>
              <a:t> </a:t>
            </a:r>
            <a:r>
              <a:rPr lang="ru-RU" sz="1400" dirty="0" err="1"/>
              <a:t>науковий</a:t>
            </a:r>
            <a:r>
              <a:rPr lang="ru-RU" sz="1400" dirty="0"/>
              <a:t> характер. Тому «</a:t>
            </a:r>
            <a:r>
              <a:rPr lang="ru-RU" sz="1400" dirty="0" err="1"/>
              <a:t>Мона</a:t>
            </a:r>
            <a:r>
              <a:rPr lang="ru-RU" sz="1400" dirty="0"/>
              <a:t> </a:t>
            </a:r>
            <a:r>
              <a:rPr lang="ru-RU" sz="1400" dirty="0" err="1"/>
              <a:t>Ліза</a:t>
            </a:r>
            <a:r>
              <a:rPr lang="ru-RU" sz="1400" dirty="0"/>
              <a:t>», на </a:t>
            </a:r>
            <a:r>
              <a:rPr lang="ru-RU" sz="1400" dirty="0" err="1"/>
              <a:t>створення</a:t>
            </a:r>
            <a:r>
              <a:rPr lang="ru-RU" sz="1400" dirty="0"/>
              <a:t> </a:t>
            </a:r>
            <a:r>
              <a:rPr lang="ru-RU" sz="1400" dirty="0" err="1"/>
              <a:t>якої</a:t>
            </a:r>
            <a:r>
              <a:rPr lang="ru-RU" sz="1400" dirty="0"/>
              <a:t> </a:t>
            </a:r>
            <a:r>
              <a:rPr lang="ru-RU" sz="1400" dirty="0" err="1"/>
              <a:t>він</a:t>
            </a:r>
            <a:r>
              <a:rPr lang="ru-RU" sz="1400" dirty="0"/>
              <a:t> </a:t>
            </a:r>
            <a:r>
              <a:rPr lang="ru-RU" sz="1400" dirty="0" err="1"/>
              <a:t>витратив</a:t>
            </a:r>
            <a:r>
              <a:rPr lang="ru-RU" sz="1400" dirty="0"/>
              <a:t> </a:t>
            </a:r>
            <a:r>
              <a:rPr lang="ru-RU" sz="1400" dirty="0" err="1"/>
              <a:t>багато</a:t>
            </a:r>
            <a:r>
              <a:rPr lang="ru-RU" sz="1400" dirty="0"/>
              <a:t> </a:t>
            </a:r>
            <a:r>
              <a:rPr lang="ru-RU" sz="1400" dirty="0" err="1"/>
              <a:t>років</a:t>
            </a:r>
            <a:r>
              <a:rPr lang="ru-RU" sz="1400" dirty="0"/>
              <a:t>, стала </a:t>
            </a:r>
            <a:r>
              <a:rPr lang="ru-RU" sz="1400" dirty="0" err="1"/>
              <a:t>гарним</a:t>
            </a:r>
            <a:r>
              <a:rPr lang="ru-RU" sz="1400" dirty="0"/>
              <a:t>, але в той же час </a:t>
            </a:r>
            <a:r>
              <a:rPr lang="ru-RU" sz="1400" dirty="0" err="1"/>
              <a:t>недосяжним</a:t>
            </a:r>
            <a:r>
              <a:rPr lang="ru-RU" sz="1400" dirty="0"/>
              <a:t> і </a:t>
            </a:r>
            <a:r>
              <a:rPr lang="ru-RU" sz="1400" dirty="0" err="1"/>
              <a:t>безчуттєвим</a:t>
            </a:r>
            <a:r>
              <a:rPr lang="ru-RU" sz="1400" dirty="0"/>
              <a:t> чином. Вона </a:t>
            </a:r>
            <a:r>
              <a:rPr lang="ru-RU" sz="1400" dirty="0" err="1"/>
              <a:t>одночасно</a:t>
            </a:r>
            <a:r>
              <a:rPr lang="ru-RU" sz="1400" dirty="0"/>
              <a:t> </a:t>
            </a:r>
            <a:r>
              <a:rPr lang="ru-RU" sz="1400" dirty="0" err="1"/>
              <a:t>здається</a:t>
            </a:r>
            <a:r>
              <a:rPr lang="ru-RU" sz="1400" dirty="0"/>
              <a:t> </a:t>
            </a:r>
            <a:r>
              <a:rPr lang="ru-RU" sz="1400" dirty="0" err="1"/>
              <a:t>жаданою</a:t>
            </a:r>
            <a:r>
              <a:rPr lang="ru-RU" sz="1400" dirty="0"/>
              <a:t> та холодною. Попри те, </a:t>
            </a:r>
            <a:r>
              <a:rPr lang="ru-RU" sz="1400" dirty="0" err="1"/>
              <a:t>що</a:t>
            </a:r>
            <a:r>
              <a:rPr lang="ru-RU" sz="1400" dirty="0"/>
              <a:t> </a:t>
            </a:r>
            <a:r>
              <a:rPr lang="ru-RU" sz="1400" dirty="0" err="1"/>
              <a:t>погляд</a:t>
            </a:r>
            <a:r>
              <a:rPr lang="ru-RU" sz="1400" dirty="0"/>
              <a:t> </a:t>
            </a:r>
            <a:r>
              <a:rPr lang="ru-RU" sz="1400" dirty="0" err="1"/>
              <a:t>Джоконди</a:t>
            </a:r>
            <a:r>
              <a:rPr lang="ru-RU" sz="1400" dirty="0"/>
              <a:t> </a:t>
            </a:r>
            <a:r>
              <a:rPr lang="ru-RU" sz="1400" dirty="0" err="1"/>
              <a:t>спрямований</a:t>
            </a:r>
            <a:r>
              <a:rPr lang="ru-RU" sz="1400" dirty="0"/>
              <a:t> на нас, </a:t>
            </a:r>
            <a:r>
              <a:rPr lang="ru-RU" sz="1400" dirty="0" err="1"/>
              <a:t>між</a:t>
            </a:r>
            <a:r>
              <a:rPr lang="ru-RU" sz="1400" dirty="0"/>
              <a:t> нами і нею </a:t>
            </a:r>
            <a:r>
              <a:rPr lang="ru-RU" sz="1400" dirty="0" err="1"/>
              <a:t>створений</a:t>
            </a:r>
            <a:r>
              <a:rPr lang="ru-RU" sz="1400" dirty="0"/>
              <a:t> </a:t>
            </a:r>
            <a:r>
              <a:rPr lang="ru-RU" sz="1400" dirty="0" err="1"/>
              <a:t>візуальний</a:t>
            </a:r>
            <a:r>
              <a:rPr lang="ru-RU" sz="1400" dirty="0"/>
              <a:t> </a:t>
            </a:r>
            <a:r>
              <a:rPr lang="ru-RU" sz="1400" dirty="0" err="1"/>
              <a:t>бар'єр</a:t>
            </a:r>
            <a:r>
              <a:rPr lang="ru-RU" sz="1400" dirty="0"/>
              <a:t> — ручка </a:t>
            </a:r>
            <a:r>
              <a:rPr lang="ru-RU" sz="1400" dirty="0" err="1"/>
              <a:t>стільця</a:t>
            </a:r>
            <a:r>
              <a:rPr lang="ru-RU" sz="1400" dirty="0"/>
              <a:t>, </a:t>
            </a:r>
            <a:r>
              <a:rPr lang="ru-RU" sz="1400" dirty="0" err="1"/>
              <a:t>що</a:t>
            </a:r>
            <a:r>
              <a:rPr lang="ru-RU" sz="1400" dirty="0"/>
              <a:t> </a:t>
            </a:r>
            <a:r>
              <a:rPr lang="ru-RU" sz="1400" dirty="0" err="1"/>
              <a:t>діє</a:t>
            </a:r>
            <a:r>
              <a:rPr lang="ru-RU" sz="1400" dirty="0"/>
              <a:t> як перегородка. </a:t>
            </a:r>
            <a:r>
              <a:rPr lang="ru-RU" sz="1400" dirty="0" err="1"/>
              <a:t>Подібна</a:t>
            </a:r>
            <a:r>
              <a:rPr lang="ru-RU" sz="1400" dirty="0"/>
              <a:t> </a:t>
            </a:r>
            <a:r>
              <a:rPr lang="ru-RU" sz="1400" dirty="0" err="1"/>
              <a:t>концепція</a:t>
            </a:r>
            <a:r>
              <a:rPr lang="ru-RU" sz="1400" dirty="0"/>
              <a:t> </a:t>
            </a:r>
            <a:r>
              <a:rPr lang="ru-RU" sz="1400" dirty="0" err="1"/>
              <a:t>виключає</a:t>
            </a:r>
            <a:r>
              <a:rPr lang="ru-RU" sz="1400" dirty="0"/>
              <a:t> </a:t>
            </a:r>
            <a:r>
              <a:rPr lang="ru-RU" sz="1400" dirty="0" err="1"/>
              <a:t>можливість</a:t>
            </a:r>
            <a:r>
              <a:rPr lang="ru-RU" sz="1400" dirty="0"/>
              <a:t> </a:t>
            </a:r>
            <a:r>
              <a:rPr lang="ru-RU" sz="1400" dirty="0" err="1"/>
              <a:t>інтимного</a:t>
            </a:r>
            <a:r>
              <a:rPr lang="ru-RU" sz="1400" dirty="0"/>
              <a:t> </a:t>
            </a:r>
            <a:r>
              <a:rPr lang="ru-RU" sz="1400" dirty="0" err="1"/>
              <a:t>діалогу</a:t>
            </a:r>
            <a:r>
              <a:rPr lang="ru-RU" sz="1400" dirty="0"/>
              <a:t>, як, </a:t>
            </a:r>
            <a:r>
              <a:rPr lang="ru-RU" sz="1400" dirty="0" err="1"/>
              <a:t>приміром</a:t>
            </a:r>
            <a:r>
              <a:rPr lang="ru-RU" sz="1400" dirty="0"/>
              <a:t>, у </a:t>
            </a:r>
            <a:r>
              <a:rPr lang="ru-RU" sz="1400" dirty="0" err="1"/>
              <a:t>портреті</a:t>
            </a:r>
            <a:r>
              <a:rPr lang="ru-RU" sz="1400" dirty="0"/>
              <a:t> </a:t>
            </a:r>
            <a:r>
              <a:rPr lang="ru-RU" sz="1400" dirty="0" err="1"/>
              <a:t>Балтазара</a:t>
            </a:r>
            <a:r>
              <a:rPr lang="ru-RU" sz="1400" dirty="0"/>
              <a:t> </a:t>
            </a:r>
            <a:r>
              <a:rPr lang="ru-RU" sz="1400" dirty="0" err="1"/>
              <a:t>Кастільоне</a:t>
            </a:r>
            <a:r>
              <a:rPr lang="ru-RU" sz="1400" dirty="0"/>
              <a:t> (</a:t>
            </a:r>
            <a:r>
              <a:rPr lang="ru-RU" sz="1400" dirty="0" err="1"/>
              <a:t>виставлено</a:t>
            </a:r>
            <a:r>
              <a:rPr lang="ru-RU" sz="1400" dirty="0"/>
              <a:t> в </a:t>
            </a:r>
            <a:r>
              <a:rPr lang="ru-RU" sz="1400" dirty="0" err="1"/>
              <a:t>Луврі</a:t>
            </a:r>
            <a:r>
              <a:rPr lang="ru-RU" sz="1400" dirty="0"/>
              <a:t>, Париж), </a:t>
            </a:r>
            <a:r>
              <a:rPr lang="ru-RU" sz="1400" dirty="0" err="1"/>
              <a:t>написаному</a:t>
            </a:r>
            <a:r>
              <a:rPr lang="ru-RU" sz="1400" dirty="0"/>
              <a:t> </a:t>
            </a:r>
            <a:r>
              <a:rPr lang="ru-RU" sz="1400" dirty="0" err="1"/>
              <a:t>Рафаелем</a:t>
            </a:r>
            <a:r>
              <a:rPr lang="ru-RU" sz="1400" dirty="0"/>
              <a:t> </a:t>
            </a:r>
            <a:r>
              <a:rPr lang="ru-RU" sz="1400" dirty="0" err="1"/>
              <a:t>близько</a:t>
            </a:r>
            <a:r>
              <a:rPr lang="ru-RU" sz="1400" dirty="0"/>
              <a:t> десяти </a:t>
            </a:r>
            <a:r>
              <a:rPr lang="ru-RU" sz="1400" dirty="0" err="1"/>
              <a:t>років</a:t>
            </a:r>
            <a:r>
              <a:rPr lang="ru-RU" sz="1400" dirty="0"/>
              <a:t> потому. Тим не </a:t>
            </a:r>
            <a:r>
              <a:rPr lang="ru-RU" sz="1400" dirty="0" err="1"/>
              <a:t>менш</a:t>
            </a:r>
            <a:r>
              <a:rPr lang="ru-RU" sz="1400" dirty="0"/>
              <a:t>, наш </a:t>
            </a:r>
            <a:r>
              <a:rPr lang="ru-RU" sz="1400" dirty="0" err="1"/>
              <a:t>погляд</a:t>
            </a:r>
            <a:r>
              <a:rPr lang="ru-RU" sz="1400" dirty="0"/>
              <a:t> </a:t>
            </a:r>
            <a:r>
              <a:rPr lang="ru-RU" sz="1400" dirty="0" err="1"/>
              <a:t>постійно</a:t>
            </a:r>
            <a:r>
              <a:rPr lang="ru-RU" sz="1400" dirty="0"/>
              <a:t> </a:t>
            </a:r>
            <a:r>
              <a:rPr lang="ru-RU" sz="1400" dirty="0" err="1"/>
              <a:t>повертається</a:t>
            </a:r>
            <a:r>
              <a:rPr lang="ru-RU" sz="1400" dirty="0"/>
              <a:t> до </a:t>
            </a:r>
            <a:r>
              <a:rPr lang="ru-RU" sz="1400" dirty="0" err="1"/>
              <a:t>її</a:t>
            </a:r>
            <a:r>
              <a:rPr lang="ru-RU" sz="1400" dirty="0"/>
              <a:t> </a:t>
            </a:r>
            <a:r>
              <a:rPr lang="ru-RU" sz="1400" dirty="0" err="1"/>
              <a:t>освітленої</a:t>
            </a:r>
            <a:r>
              <a:rPr lang="ru-RU" sz="1400" dirty="0"/>
              <a:t> особи, </a:t>
            </a:r>
            <a:r>
              <a:rPr lang="ru-RU" sz="1400" dirty="0" err="1"/>
              <a:t>оточеної</a:t>
            </a:r>
            <a:r>
              <a:rPr lang="ru-RU" sz="1400" dirty="0"/>
              <a:t>, як </a:t>
            </a:r>
            <a:r>
              <a:rPr lang="ru-RU" sz="1400" dirty="0" err="1"/>
              <a:t>рамкою</a:t>
            </a:r>
            <a:r>
              <a:rPr lang="ru-RU" sz="1400" dirty="0"/>
              <a:t>, темним, </a:t>
            </a:r>
            <a:r>
              <a:rPr lang="ru-RU" sz="1400" dirty="0" err="1"/>
              <a:t>прихованим</a:t>
            </a:r>
            <a:r>
              <a:rPr lang="ru-RU" sz="1400" dirty="0"/>
              <a:t> </a:t>
            </a:r>
            <a:r>
              <a:rPr lang="ru-RU" sz="1400" dirty="0" err="1"/>
              <a:t>під</a:t>
            </a:r>
            <a:r>
              <a:rPr lang="ru-RU" sz="1400" dirty="0"/>
              <a:t> </a:t>
            </a:r>
            <a:r>
              <a:rPr lang="ru-RU" sz="1400" dirty="0" err="1"/>
              <a:t>прозорою</a:t>
            </a:r>
            <a:r>
              <a:rPr lang="ru-RU" sz="1400" dirty="0"/>
              <a:t> фатою </a:t>
            </a:r>
            <a:r>
              <a:rPr lang="ru-RU" sz="1400" dirty="0" err="1"/>
              <a:t>волоссям</a:t>
            </a:r>
            <a:r>
              <a:rPr lang="ru-RU" sz="1400" dirty="0"/>
              <a:t>, </a:t>
            </a:r>
            <a:r>
              <a:rPr lang="ru-RU" sz="1400" dirty="0" err="1"/>
              <a:t>тінями</a:t>
            </a:r>
            <a:r>
              <a:rPr lang="ru-RU" sz="1400" dirty="0"/>
              <a:t> на </a:t>
            </a:r>
            <a:r>
              <a:rPr lang="ru-RU" sz="1400" dirty="0" err="1"/>
              <a:t>шиї</a:t>
            </a:r>
            <a:r>
              <a:rPr lang="ru-RU" sz="1400" dirty="0"/>
              <a:t> і темним </a:t>
            </a:r>
            <a:r>
              <a:rPr lang="ru-RU" sz="1400" dirty="0" err="1"/>
              <a:t>димчастим</a:t>
            </a:r>
            <a:r>
              <a:rPr lang="ru-RU" sz="1400" dirty="0"/>
              <a:t> пейзажем </a:t>
            </a:r>
            <a:r>
              <a:rPr lang="ru-RU" sz="1400" dirty="0" err="1"/>
              <a:t>заднього</a:t>
            </a:r>
            <a:r>
              <a:rPr lang="ru-RU" sz="1400" dirty="0"/>
              <a:t> плану. На </a:t>
            </a:r>
            <a:r>
              <a:rPr lang="ru-RU" sz="1400" dirty="0" err="1"/>
              <a:t>тлі</a:t>
            </a:r>
            <a:r>
              <a:rPr lang="ru-RU" sz="1400" dirty="0"/>
              <a:t> </a:t>
            </a:r>
            <a:r>
              <a:rPr lang="ru-RU" sz="1400" dirty="0" err="1"/>
              <a:t>віддалених</a:t>
            </a:r>
            <a:r>
              <a:rPr lang="ru-RU" sz="1400" dirty="0"/>
              <a:t> </a:t>
            </a:r>
            <a:r>
              <a:rPr lang="ru-RU" sz="1400" dirty="0" err="1"/>
              <a:t>гір</a:t>
            </a:r>
            <a:r>
              <a:rPr lang="ru-RU" sz="1400" dirty="0"/>
              <a:t> </a:t>
            </a:r>
            <a:r>
              <a:rPr lang="ru-RU" sz="1400" dirty="0" err="1"/>
              <a:t>фігура</a:t>
            </a:r>
            <a:r>
              <a:rPr lang="ru-RU" sz="1400" dirty="0"/>
              <a:t> </a:t>
            </a:r>
            <a:r>
              <a:rPr lang="ru-RU" sz="1400" dirty="0" err="1"/>
              <a:t>справляє</a:t>
            </a:r>
            <a:r>
              <a:rPr lang="ru-RU" sz="1400" dirty="0"/>
              <a:t> </a:t>
            </a:r>
            <a:r>
              <a:rPr lang="ru-RU" sz="1400" dirty="0" err="1"/>
              <a:t>враження</a:t>
            </a:r>
            <a:r>
              <a:rPr lang="ru-RU" sz="1400" dirty="0"/>
              <a:t> монументального, </a:t>
            </a:r>
            <a:r>
              <a:rPr lang="ru-RU" sz="1400" dirty="0" err="1"/>
              <a:t>хоча</a:t>
            </a:r>
            <a:r>
              <a:rPr lang="ru-RU" sz="1400" dirty="0"/>
              <a:t> формат </a:t>
            </a:r>
            <a:r>
              <a:rPr lang="ru-RU" sz="1400" dirty="0" err="1"/>
              <a:t>картини</a:t>
            </a:r>
            <a:r>
              <a:rPr lang="ru-RU" sz="1400" dirty="0"/>
              <a:t> невеликий (77х53 см). </a:t>
            </a:r>
            <a:r>
              <a:rPr lang="ru-RU" sz="1400" dirty="0" err="1"/>
              <a:t>Ця</a:t>
            </a:r>
            <a:r>
              <a:rPr lang="ru-RU" sz="1400" dirty="0"/>
              <a:t> </a:t>
            </a:r>
            <a:r>
              <a:rPr lang="ru-RU" sz="1400" dirty="0" err="1"/>
              <a:t>монументальність</a:t>
            </a:r>
            <a:r>
              <a:rPr lang="ru-RU" sz="1400" dirty="0"/>
              <a:t>, </a:t>
            </a:r>
            <a:r>
              <a:rPr lang="ru-RU" sz="1400" dirty="0" err="1"/>
              <a:t>властива</a:t>
            </a:r>
            <a:r>
              <a:rPr lang="ru-RU" sz="1400" dirty="0"/>
              <a:t> </a:t>
            </a:r>
            <a:r>
              <a:rPr lang="ru-RU" sz="1400" dirty="0" err="1"/>
              <a:t>возвишеним</a:t>
            </a:r>
            <a:r>
              <a:rPr lang="ru-RU" sz="1400" dirty="0"/>
              <a:t>, </a:t>
            </a:r>
            <a:r>
              <a:rPr lang="ru-RU" sz="1400" dirty="0" err="1"/>
              <a:t>божественним</a:t>
            </a:r>
            <a:r>
              <a:rPr lang="ru-RU" sz="1400" dirty="0"/>
              <a:t> </a:t>
            </a:r>
            <a:r>
              <a:rPr lang="ru-RU" sz="1400" dirty="0" err="1"/>
              <a:t>істотам</a:t>
            </a:r>
            <a:r>
              <a:rPr lang="ru-RU" sz="1400" dirty="0"/>
              <a:t>, </a:t>
            </a:r>
            <a:r>
              <a:rPr lang="ru-RU" sz="1400" dirty="0" err="1"/>
              <a:t>тримає</a:t>
            </a:r>
            <a:r>
              <a:rPr lang="ru-RU" sz="1400" dirty="0"/>
              <a:t> нас, </a:t>
            </a:r>
            <a:r>
              <a:rPr lang="ru-RU" sz="1400" dirty="0" err="1"/>
              <a:t>простих</a:t>
            </a:r>
            <a:r>
              <a:rPr lang="ru-RU" sz="1400" dirty="0"/>
              <a:t> </a:t>
            </a:r>
            <a:r>
              <a:rPr lang="ru-RU" sz="1400" dirty="0" err="1"/>
              <a:t>смертних</a:t>
            </a:r>
            <a:r>
              <a:rPr lang="ru-RU" sz="1400" dirty="0"/>
              <a:t>, на </a:t>
            </a:r>
            <a:r>
              <a:rPr lang="ru-RU" sz="1400" dirty="0" err="1"/>
              <a:t>відстані</a:t>
            </a:r>
            <a:r>
              <a:rPr lang="ru-RU" sz="1400" dirty="0"/>
              <a:t> і </a:t>
            </a:r>
            <a:r>
              <a:rPr lang="ru-RU" sz="1400" dirty="0" err="1"/>
              <a:t>одночасно</a:t>
            </a:r>
            <a:r>
              <a:rPr lang="ru-RU" sz="1400" dirty="0"/>
              <a:t> </a:t>
            </a:r>
            <a:r>
              <a:rPr lang="ru-RU" sz="1400" dirty="0" err="1"/>
              <a:t>змушує</a:t>
            </a:r>
            <a:r>
              <a:rPr lang="ru-RU" sz="1400" dirty="0"/>
              <a:t> нас </a:t>
            </a:r>
            <a:r>
              <a:rPr lang="ru-RU" sz="1400" dirty="0" err="1"/>
              <a:t>безуспішно</a:t>
            </a:r>
            <a:r>
              <a:rPr lang="ru-RU" sz="1400" dirty="0"/>
              <a:t> </a:t>
            </a:r>
            <a:r>
              <a:rPr lang="ru-RU" sz="1400" dirty="0" err="1"/>
              <a:t>прагнути</a:t>
            </a:r>
            <a:r>
              <a:rPr lang="ru-RU" sz="1400" dirty="0"/>
              <a:t> до </a:t>
            </a:r>
            <a:r>
              <a:rPr lang="ru-RU" sz="1400" dirty="0" err="1"/>
              <a:t>недосяжного</a:t>
            </a:r>
            <a:r>
              <a:rPr lang="ru-RU" sz="1400" dirty="0"/>
              <a:t>. </a:t>
            </a:r>
            <a:r>
              <a:rPr lang="ru-RU" sz="1400" dirty="0" err="1"/>
              <a:t>Недаремно</a:t>
            </a:r>
            <a:r>
              <a:rPr lang="ru-RU" sz="1400" dirty="0"/>
              <a:t> Леонардо </a:t>
            </a:r>
            <a:r>
              <a:rPr lang="ru-RU" sz="1400" dirty="0" err="1"/>
              <a:t>вибрав</a:t>
            </a:r>
            <a:r>
              <a:rPr lang="ru-RU" sz="1400" dirty="0"/>
              <a:t> </a:t>
            </a:r>
            <a:r>
              <a:rPr lang="ru-RU" sz="1400" dirty="0" err="1"/>
              <a:t>позицію</a:t>
            </a:r>
            <a:r>
              <a:rPr lang="ru-RU" sz="1400" dirty="0"/>
              <a:t> </a:t>
            </a:r>
            <a:r>
              <a:rPr lang="ru-RU" sz="1400" dirty="0" err="1"/>
              <a:t>моделі</a:t>
            </a:r>
            <a:r>
              <a:rPr lang="ru-RU" sz="1400" dirty="0"/>
              <a:t>, </a:t>
            </a:r>
            <a:r>
              <a:rPr lang="ru-RU" sz="1400" dirty="0" err="1"/>
              <a:t>дуже</a:t>
            </a:r>
            <a:r>
              <a:rPr lang="ru-RU" sz="1400" dirty="0"/>
              <a:t> схожу з </a:t>
            </a:r>
            <a:r>
              <a:rPr lang="ru-RU" sz="1400" dirty="0" err="1"/>
              <a:t>позиціями</a:t>
            </a:r>
            <a:r>
              <a:rPr lang="ru-RU" sz="1400" dirty="0"/>
              <a:t> </a:t>
            </a:r>
            <a:r>
              <a:rPr lang="ru-RU" sz="1400" dirty="0" err="1"/>
              <a:t>богоматері</a:t>
            </a:r>
            <a:r>
              <a:rPr lang="ru-RU" sz="1400" dirty="0"/>
              <a:t> в </a:t>
            </a:r>
            <a:r>
              <a:rPr lang="ru-RU" sz="1400" dirty="0" err="1"/>
              <a:t>італійських</a:t>
            </a:r>
            <a:r>
              <a:rPr lang="ru-RU" sz="1400" dirty="0"/>
              <a:t> картинах XV </a:t>
            </a:r>
            <a:r>
              <a:rPr lang="ru-RU" sz="1400" dirty="0" err="1"/>
              <a:t>століття</a:t>
            </a:r>
            <a:r>
              <a:rPr lang="ru-RU" sz="1400" dirty="0"/>
              <a:t>. </a:t>
            </a:r>
            <a:r>
              <a:rPr lang="ru-RU" sz="1400" dirty="0" err="1"/>
              <a:t>Додаткову</a:t>
            </a:r>
            <a:r>
              <a:rPr lang="ru-RU" sz="1400" dirty="0"/>
              <a:t> </a:t>
            </a:r>
            <a:r>
              <a:rPr lang="ru-RU" sz="1400" dirty="0" err="1"/>
              <a:t>дистанцію</a:t>
            </a:r>
            <a:r>
              <a:rPr lang="ru-RU" sz="1400" dirty="0"/>
              <a:t> </a:t>
            </a:r>
            <a:r>
              <a:rPr lang="ru-RU" sz="1400" dirty="0" err="1"/>
              <a:t>створює</a:t>
            </a:r>
            <a:r>
              <a:rPr lang="ru-RU" sz="1400" dirty="0"/>
              <a:t> </a:t>
            </a:r>
            <a:r>
              <a:rPr lang="ru-RU" sz="1400" dirty="0" err="1"/>
              <a:t>штучність</a:t>
            </a:r>
            <a:r>
              <a:rPr lang="ru-RU" sz="1400" dirty="0"/>
              <a:t>, яка </a:t>
            </a:r>
            <a:r>
              <a:rPr lang="ru-RU" sz="1400" dirty="0" err="1"/>
              <a:t>виникає</a:t>
            </a:r>
            <a:r>
              <a:rPr lang="ru-RU" sz="1400" dirty="0"/>
              <a:t> з-за </a:t>
            </a:r>
            <a:r>
              <a:rPr lang="ru-RU" sz="1400" dirty="0" err="1"/>
              <a:t>бездоганного</a:t>
            </a:r>
            <a:r>
              <a:rPr lang="ru-RU" sz="1400" dirty="0"/>
              <a:t> сфумато-</a:t>
            </a:r>
            <a:r>
              <a:rPr lang="ru-RU" sz="1400" dirty="0" err="1"/>
              <a:t>ефекту</a:t>
            </a:r>
            <a:r>
              <a:rPr lang="ru-RU" sz="1400" dirty="0"/>
              <a:t> (</a:t>
            </a:r>
            <a:r>
              <a:rPr lang="ru-RU" sz="1400" dirty="0" err="1"/>
              <a:t>відмови</a:t>
            </a:r>
            <a:r>
              <a:rPr lang="ru-RU" sz="1400" dirty="0"/>
              <a:t> </a:t>
            </a:r>
            <a:r>
              <a:rPr lang="ru-RU" sz="1400" dirty="0" err="1"/>
              <a:t>від</a:t>
            </a:r>
            <a:r>
              <a:rPr lang="ru-RU" sz="1400" dirty="0"/>
              <a:t> </a:t>
            </a:r>
            <a:r>
              <a:rPr lang="ru-RU" sz="1400" dirty="0" err="1"/>
              <a:t>чітких</a:t>
            </a:r>
            <a:r>
              <a:rPr lang="ru-RU" sz="1400" dirty="0"/>
              <a:t> </a:t>
            </a:r>
            <a:r>
              <a:rPr lang="ru-RU" sz="1400" dirty="0" err="1"/>
              <a:t>обрисів</a:t>
            </a:r>
            <a:r>
              <a:rPr lang="ru-RU" sz="1400" dirty="0"/>
              <a:t> на </a:t>
            </a:r>
            <a:r>
              <a:rPr lang="ru-RU" sz="1400" dirty="0" err="1"/>
              <a:t>користь</a:t>
            </a:r>
            <a:r>
              <a:rPr lang="ru-RU" sz="1400" dirty="0"/>
              <a:t> </a:t>
            </a:r>
            <a:r>
              <a:rPr lang="ru-RU" sz="1400" dirty="0" err="1"/>
              <a:t>створення</a:t>
            </a:r>
            <a:r>
              <a:rPr lang="ru-RU" sz="1400" dirty="0"/>
              <a:t> «</a:t>
            </a:r>
            <a:r>
              <a:rPr lang="ru-RU" sz="1400" dirty="0" err="1"/>
              <a:t>повітряного</a:t>
            </a:r>
            <a:r>
              <a:rPr lang="ru-RU" sz="1400" dirty="0"/>
              <a:t>» </a:t>
            </a:r>
            <a:r>
              <a:rPr lang="ru-RU" sz="1400" dirty="0" err="1"/>
              <a:t>враження</a:t>
            </a:r>
            <a:r>
              <a:rPr lang="ru-RU" sz="1400" dirty="0"/>
              <a:t>). Треба </a:t>
            </a:r>
            <a:r>
              <a:rPr lang="ru-RU" sz="1400" dirty="0" err="1"/>
              <a:t>вважати</a:t>
            </a:r>
            <a:r>
              <a:rPr lang="ru-RU" sz="1400" dirty="0"/>
              <a:t>, Леонардо </a:t>
            </a:r>
            <a:r>
              <a:rPr lang="ru-RU" sz="1400" dirty="0" err="1"/>
              <a:t>фактично</a:t>
            </a:r>
            <a:r>
              <a:rPr lang="ru-RU" sz="1400" dirty="0"/>
              <a:t> </a:t>
            </a:r>
            <a:r>
              <a:rPr lang="ru-RU" sz="1400" dirty="0" err="1"/>
              <a:t>повністю</a:t>
            </a:r>
            <a:r>
              <a:rPr lang="ru-RU" sz="1400" dirty="0"/>
              <a:t> </a:t>
            </a:r>
            <a:r>
              <a:rPr lang="ru-RU" sz="1400" dirty="0" err="1"/>
              <a:t>звільнився</a:t>
            </a:r>
            <a:r>
              <a:rPr lang="ru-RU" sz="1400" dirty="0"/>
              <a:t> </a:t>
            </a:r>
            <a:r>
              <a:rPr lang="ru-RU" sz="1400" dirty="0" err="1"/>
              <a:t>від</a:t>
            </a:r>
            <a:r>
              <a:rPr lang="ru-RU" sz="1400" dirty="0"/>
              <a:t> </a:t>
            </a:r>
            <a:r>
              <a:rPr lang="ru-RU" sz="1400" dirty="0" err="1"/>
              <a:t>портретної</a:t>
            </a:r>
            <a:r>
              <a:rPr lang="ru-RU" sz="1400" dirty="0"/>
              <a:t> </a:t>
            </a:r>
            <a:r>
              <a:rPr lang="ru-RU" sz="1400" dirty="0" err="1"/>
              <a:t>подібності</a:t>
            </a:r>
            <a:r>
              <a:rPr lang="ru-RU" sz="1400" dirty="0"/>
              <a:t> на </a:t>
            </a:r>
            <a:r>
              <a:rPr lang="ru-RU" sz="1400" dirty="0" err="1"/>
              <a:t>користь</a:t>
            </a:r>
            <a:r>
              <a:rPr lang="ru-RU" sz="1400" dirty="0"/>
              <a:t> </a:t>
            </a:r>
            <a:r>
              <a:rPr lang="ru-RU" sz="1400" dirty="0" err="1"/>
              <a:t>створення</a:t>
            </a:r>
            <a:r>
              <a:rPr lang="ru-RU" sz="1400" dirty="0"/>
              <a:t> </a:t>
            </a:r>
            <a:r>
              <a:rPr lang="ru-RU" sz="1400" dirty="0" err="1"/>
              <a:t>ілюзії</a:t>
            </a:r>
            <a:r>
              <a:rPr lang="ru-RU" sz="1400" dirty="0"/>
              <a:t> </a:t>
            </a:r>
            <a:r>
              <a:rPr lang="ru-RU" sz="1400" dirty="0" err="1"/>
              <a:t>атмосфери</a:t>
            </a:r>
            <a:r>
              <a:rPr lang="ru-RU" sz="1400" dirty="0"/>
              <a:t> та живого </a:t>
            </a:r>
            <a:r>
              <a:rPr lang="ru-RU" sz="1400" dirty="0" err="1"/>
              <a:t>дихаючого</a:t>
            </a:r>
            <a:r>
              <a:rPr lang="ru-RU" sz="1400" dirty="0"/>
              <a:t> </a:t>
            </a:r>
            <a:r>
              <a:rPr lang="ru-RU" sz="1400" dirty="0" err="1"/>
              <a:t>тіла</a:t>
            </a:r>
            <a:r>
              <a:rPr lang="ru-RU" sz="1400" dirty="0"/>
              <a:t> за </a:t>
            </a:r>
            <a:r>
              <a:rPr lang="ru-RU" sz="1400" dirty="0" err="1"/>
              <a:t>допомогою</a:t>
            </a:r>
            <a:r>
              <a:rPr lang="ru-RU" sz="1400" dirty="0"/>
              <a:t> </a:t>
            </a:r>
            <a:r>
              <a:rPr lang="ru-RU" sz="1400" dirty="0" err="1"/>
              <a:t>площини</a:t>
            </a:r>
            <a:r>
              <a:rPr lang="ru-RU" sz="1400" dirty="0"/>
              <a:t>, </a:t>
            </a:r>
            <a:r>
              <a:rPr lang="ru-RU" sz="1400" dirty="0" err="1"/>
              <a:t>фарб</a:t>
            </a:r>
            <a:r>
              <a:rPr lang="ru-RU" sz="1400" dirty="0"/>
              <a:t> і </a:t>
            </a:r>
            <a:r>
              <a:rPr lang="ru-RU" sz="1400" dirty="0" err="1"/>
              <a:t>пензля</a:t>
            </a:r>
            <a:r>
              <a:rPr lang="ru-RU" sz="1400" dirty="0"/>
              <a:t>. Для нас Джоконда </a:t>
            </a:r>
            <a:r>
              <a:rPr lang="ru-RU" sz="1400" dirty="0" err="1"/>
              <a:t>назавжди</a:t>
            </a:r>
            <a:r>
              <a:rPr lang="ru-RU" sz="1400" dirty="0"/>
              <a:t> </a:t>
            </a:r>
            <a:r>
              <a:rPr lang="ru-RU" sz="1400" dirty="0" err="1"/>
              <a:t>залишиться</a:t>
            </a:r>
            <a:r>
              <a:rPr lang="ru-RU" sz="1400" dirty="0"/>
              <a:t> шедевром Леонардо.</a:t>
            </a:r>
          </a:p>
        </p:txBody>
      </p:sp>
      <p:sp>
        <p:nvSpPr>
          <p:cNvPr id="2" name="Заголовок 1"/>
          <p:cNvSpPr>
            <a:spLocks noGrp="1"/>
          </p:cNvSpPr>
          <p:nvPr>
            <p:ph type="title"/>
          </p:nvPr>
        </p:nvSpPr>
        <p:spPr>
          <a:xfrm>
            <a:off x="611560" y="1052736"/>
            <a:ext cx="7756263" cy="1054250"/>
          </a:xfrm>
        </p:spPr>
        <p:txBody>
          <a:bodyPr/>
          <a:lstStyle/>
          <a:p>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Композиція</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картини</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b="1" dirty="0"/>
              <a:t/>
            </a:r>
            <a:br>
              <a:rPr lang="ru-RU" b="1" dirty="0"/>
            </a:br>
            <a:endParaRPr lang="ru-RU" dirty="0"/>
          </a:p>
        </p:txBody>
      </p:sp>
    </p:spTree>
    <p:extLst>
      <p:ext uri="{BB962C8B-B14F-4D97-AF65-F5344CB8AC3E}">
        <p14:creationId xmlns:p14="http://schemas.microsoft.com/office/powerpoint/2010/main" xmlns="" val="39690481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Деталі портрету </a:t>
            </a:r>
            <a:r>
              <a:rPr lang="uk-UA" sz="32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Мона</a:t>
            </a:r>
            <a:r>
              <a:rPr lang="uk-U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Ліза</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5" name="Объект 4"/>
          <p:cNvPicPr>
            <a:picLocks noGrp="1" noChangeAspect="1"/>
          </p:cNvPicPr>
          <p:nvPr>
            <p:ph sz="quarter" idx="13"/>
          </p:nvPr>
        </p:nvPicPr>
        <p:blipFill>
          <a:blip r:embed="rId2">
            <a:extLst>
              <a:ext uri="{28A0092B-C50C-407E-A947-70E740481C1C}">
                <a14:useLocalDpi xmlns:a14="http://schemas.microsoft.com/office/drawing/2010/main" xmlns="" val="0"/>
              </a:ext>
            </a:extLst>
          </a:blip>
          <a:stretch>
            <a:fillRect/>
          </a:stretch>
        </p:blipFill>
        <p:spPr>
          <a:xfrm>
            <a:off x="660174" y="2060848"/>
            <a:ext cx="3672407" cy="2081030"/>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xmlns="" val="0"/>
              </a:ext>
            </a:extLst>
          </a:blip>
          <a:stretch>
            <a:fillRect/>
          </a:stretch>
        </p:blipFill>
        <p:spPr>
          <a:xfrm>
            <a:off x="4788024" y="2060848"/>
            <a:ext cx="3744416" cy="2088232"/>
          </a:xfrm>
        </p:spPr>
      </p:pic>
      <p:pic>
        <p:nvPicPr>
          <p:cNvPr id="9" name="Рисунок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83568" y="4221088"/>
            <a:ext cx="3672408" cy="2297502"/>
          </a:xfrm>
          <a:prstGeom prst="rect">
            <a:avLst/>
          </a:prstGeom>
        </p:spPr>
      </p:pic>
      <p:pic>
        <p:nvPicPr>
          <p:cNvPr id="10" name="Рисунок 9"/>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4788024" y="4246407"/>
            <a:ext cx="3744416" cy="2257841"/>
          </a:xfrm>
          <a:prstGeom prst="rect">
            <a:avLst/>
          </a:prstGeom>
        </p:spPr>
      </p:pic>
    </p:spTree>
    <p:extLst>
      <p:ext uri="{BB962C8B-B14F-4D97-AF65-F5344CB8AC3E}">
        <p14:creationId xmlns:p14="http://schemas.microsoft.com/office/powerpoint/2010/main" xmlns="" val="40294607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p:txBody>
          <a:bodyPr>
            <a:normAutofit fontScale="62500" lnSpcReduction="20000"/>
          </a:bodyPr>
          <a:lstStyle/>
          <a:p>
            <a:r>
              <a:rPr lang="ru-RU" dirty="0"/>
              <a:t>Секрет </a:t>
            </a:r>
            <a:r>
              <a:rPr lang="ru-RU" dirty="0" err="1"/>
              <a:t>виразності</a:t>
            </a:r>
            <a:r>
              <a:rPr lang="ru-RU" dirty="0"/>
              <a:t> особи </a:t>
            </a:r>
            <a:r>
              <a:rPr lang="ru-RU" dirty="0" err="1"/>
              <a:t>Джоконди</a:t>
            </a:r>
            <a:r>
              <a:rPr lang="ru-RU" dirty="0"/>
              <a:t> в </a:t>
            </a:r>
            <a:r>
              <a:rPr lang="ru-RU" dirty="0" err="1"/>
              <a:t>техніці</a:t>
            </a:r>
            <a:r>
              <a:rPr lang="ru-RU" dirty="0"/>
              <a:t> </a:t>
            </a:r>
            <a:r>
              <a:rPr lang="ru-RU" dirty="0" err="1"/>
              <a:t>багатошарового</a:t>
            </a:r>
            <a:r>
              <a:rPr lang="ru-RU" dirty="0"/>
              <a:t> </a:t>
            </a:r>
            <a:r>
              <a:rPr lang="ru-RU" dirty="0" err="1"/>
              <a:t>живопису</a:t>
            </a:r>
            <a:r>
              <a:rPr lang="ru-RU" dirty="0"/>
              <a:t> «</a:t>
            </a:r>
            <a:r>
              <a:rPr lang="ru-RU" dirty="0" err="1"/>
              <a:t>лессіровками</a:t>
            </a:r>
            <a:r>
              <a:rPr lang="ru-RU" dirty="0"/>
              <a:t>»-тонкими шарами </a:t>
            </a:r>
            <a:r>
              <a:rPr lang="ru-RU" dirty="0" err="1"/>
              <a:t>фарби</a:t>
            </a:r>
            <a:r>
              <a:rPr lang="ru-RU" dirty="0"/>
              <a:t> поверх </a:t>
            </a:r>
            <a:r>
              <a:rPr lang="ru-RU" dirty="0" err="1"/>
              <a:t>вже</a:t>
            </a:r>
            <a:r>
              <a:rPr lang="ru-RU" dirty="0"/>
              <a:t> </a:t>
            </a:r>
            <a:r>
              <a:rPr lang="ru-RU" dirty="0" err="1"/>
              <a:t>висохших</a:t>
            </a:r>
            <a:r>
              <a:rPr lang="ru-RU" dirty="0"/>
              <a:t> </a:t>
            </a:r>
            <a:r>
              <a:rPr lang="ru-RU" dirty="0" err="1"/>
              <a:t>шарів</a:t>
            </a:r>
            <a:r>
              <a:rPr lang="ru-RU" dirty="0"/>
              <a:t>. </a:t>
            </a:r>
            <a:r>
              <a:rPr lang="ru-RU" dirty="0" err="1"/>
              <a:t>Що</a:t>
            </a:r>
            <a:r>
              <a:rPr lang="ru-RU" dirty="0"/>
              <a:t> </a:t>
            </a:r>
            <a:r>
              <a:rPr lang="ru-RU" dirty="0" err="1"/>
              <a:t>це</a:t>
            </a:r>
            <a:r>
              <a:rPr lang="ru-RU" dirty="0"/>
              <a:t> </a:t>
            </a:r>
            <a:r>
              <a:rPr lang="ru-RU" dirty="0" err="1"/>
              <a:t>дає</a:t>
            </a:r>
            <a:r>
              <a:rPr lang="ru-RU" dirty="0"/>
              <a:t>? При </a:t>
            </a:r>
            <a:r>
              <a:rPr lang="ru-RU" dirty="0" err="1"/>
              <a:t>проходженні</a:t>
            </a:r>
            <a:r>
              <a:rPr lang="ru-RU" dirty="0"/>
              <a:t> </a:t>
            </a:r>
            <a:r>
              <a:rPr lang="ru-RU" dirty="0" err="1"/>
              <a:t>світла</a:t>
            </a:r>
            <a:r>
              <a:rPr lang="ru-RU" dirty="0"/>
              <a:t> через </a:t>
            </a:r>
            <a:r>
              <a:rPr lang="ru-RU" dirty="0" err="1"/>
              <a:t>прозорі</a:t>
            </a:r>
            <a:r>
              <a:rPr lang="ru-RU" dirty="0"/>
              <a:t> </a:t>
            </a:r>
            <a:r>
              <a:rPr lang="ru-RU" dirty="0" err="1"/>
              <a:t>шари</a:t>
            </a:r>
            <a:r>
              <a:rPr lang="ru-RU" dirty="0"/>
              <a:t> </a:t>
            </a:r>
            <a:r>
              <a:rPr lang="ru-RU" dirty="0" err="1"/>
              <a:t>фарби</a:t>
            </a:r>
            <a:r>
              <a:rPr lang="ru-RU" dirty="0"/>
              <a:t> до полотна </a:t>
            </a:r>
            <a:r>
              <a:rPr lang="ru-RU" dirty="0" err="1"/>
              <a:t>воно</a:t>
            </a:r>
            <a:r>
              <a:rPr lang="ru-RU" dirty="0"/>
              <a:t> </a:t>
            </a:r>
            <a:r>
              <a:rPr lang="ru-RU" dirty="0" err="1"/>
              <a:t>відбивається</a:t>
            </a:r>
            <a:r>
              <a:rPr lang="ru-RU" dirty="0"/>
              <a:t> і </a:t>
            </a:r>
            <a:r>
              <a:rPr lang="ru-RU" dirty="0" err="1"/>
              <a:t>розсіюється</a:t>
            </a:r>
            <a:r>
              <a:rPr lang="ru-RU" dirty="0"/>
              <a:t> </a:t>
            </a:r>
            <a:r>
              <a:rPr lang="ru-RU" dirty="0" err="1"/>
              <a:t>зовсім</a:t>
            </a:r>
            <a:r>
              <a:rPr lang="ru-RU" dirty="0"/>
              <a:t> по </a:t>
            </a:r>
            <a:r>
              <a:rPr lang="ru-RU" dirty="0" err="1"/>
              <a:t>різному</a:t>
            </a:r>
            <a:r>
              <a:rPr lang="ru-RU" dirty="0"/>
              <a:t> в </a:t>
            </a:r>
            <a:r>
              <a:rPr lang="ru-RU" dirty="0" err="1"/>
              <a:t>залежності</a:t>
            </a:r>
            <a:r>
              <a:rPr lang="ru-RU" dirty="0"/>
              <a:t> </a:t>
            </a:r>
            <a:r>
              <a:rPr lang="ru-RU" dirty="0" err="1"/>
              <a:t>від</a:t>
            </a:r>
            <a:r>
              <a:rPr lang="ru-RU" dirty="0"/>
              <a:t> кута </a:t>
            </a:r>
            <a:r>
              <a:rPr lang="ru-RU" dirty="0" err="1"/>
              <a:t>зору</a:t>
            </a:r>
            <a:r>
              <a:rPr lang="ru-RU" dirty="0"/>
              <a:t> на полотно </a:t>
            </a:r>
            <a:r>
              <a:rPr lang="ru-RU" dirty="0" err="1"/>
              <a:t>або</a:t>
            </a:r>
            <a:r>
              <a:rPr lang="ru-RU" dirty="0"/>
              <a:t> </a:t>
            </a:r>
            <a:r>
              <a:rPr lang="ru-RU" dirty="0" err="1"/>
              <a:t>від</a:t>
            </a:r>
            <a:r>
              <a:rPr lang="ru-RU" dirty="0"/>
              <a:t> кута </a:t>
            </a:r>
            <a:r>
              <a:rPr lang="ru-RU" dirty="0" err="1"/>
              <a:t>падіння</a:t>
            </a:r>
            <a:r>
              <a:rPr lang="ru-RU" dirty="0"/>
              <a:t> </a:t>
            </a:r>
            <a:r>
              <a:rPr lang="ru-RU" dirty="0" err="1"/>
              <a:t>світла</a:t>
            </a:r>
            <a:r>
              <a:rPr lang="ru-RU" dirty="0"/>
              <a:t> при </a:t>
            </a:r>
            <a:r>
              <a:rPr lang="ru-RU" dirty="0" err="1"/>
              <a:t>русі</a:t>
            </a:r>
            <a:r>
              <a:rPr lang="ru-RU" dirty="0"/>
              <a:t> </a:t>
            </a:r>
            <a:r>
              <a:rPr lang="ru-RU" dirty="0" err="1"/>
              <a:t>Сонця</a:t>
            </a:r>
            <a:r>
              <a:rPr lang="ru-RU" dirty="0"/>
              <a:t>. Тому </a:t>
            </a:r>
            <a:r>
              <a:rPr lang="ru-RU" dirty="0" err="1"/>
              <a:t>вираз</a:t>
            </a:r>
            <a:r>
              <a:rPr lang="ru-RU" dirty="0"/>
              <a:t> </a:t>
            </a:r>
            <a:r>
              <a:rPr lang="ru-RU" dirty="0" err="1"/>
              <a:t>її</a:t>
            </a:r>
            <a:r>
              <a:rPr lang="ru-RU" dirty="0"/>
              <a:t> </a:t>
            </a:r>
            <a:r>
              <a:rPr lang="ru-RU" dirty="0" err="1"/>
              <a:t>обличчя</a:t>
            </a:r>
            <a:r>
              <a:rPr lang="ru-RU" dirty="0"/>
              <a:t> </a:t>
            </a:r>
            <a:r>
              <a:rPr lang="ru-RU" dirty="0" err="1"/>
              <a:t>постійно</a:t>
            </a:r>
            <a:r>
              <a:rPr lang="ru-RU" dirty="0"/>
              <a:t> </a:t>
            </a:r>
            <a:r>
              <a:rPr lang="ru-RU" dirty="0" err="1"/>
              <a:t>невловимо</a:t>
            </a:r>
            <a:r>
              <a:rPr lang="ru-RU" dirty="0"/>
              <a:t> </a:t>
            </a:r>
            <a:r>
              <a:rPr lang="ru-RU" dirty="0" err="1"/>
              <a:t>змінюється</a:t>
            </a:r>
            <a:r>
              <a:rPr lang="ru-RU" dirty="0"/>
              <a:t>, </a:t>
            </a:r>
            <a:r>
              <a:rPr lang="ru-RU" dirty="0" err="1"/>
              <a:t>воно</a:t>
            </a:r>
            <a:r>
              <a:rPr lang="ru-RU" dirty="0"/>
              <a:t> </a:t>
            </a:r>
            <a:r>
              <a:rPr lang="ru-RU" dirty="0" err="1"/>
              <a:t>дійсно</a:t>
            </a:r>
            <a:r>
              <a:rPr lang="ru-RU" dirty="0"/>
              <a:t> як </a:t>
            </a:r>
            <a:r>
              <a:rPr lang="ru-RU" dirty="0" err="1"/>
              <a:t>живе</a:t>
            </a:r>
            <a:r>
              <a:rPr lang="ru-RU" dirty="0"/>
              <a:t>. Але </a:t>
            </a:r>
            <a:r>
              <a:rPr lang="ru-RU" dirty="0" err="1"/>
              <a:t>це-лише</a:t>
            </a:r>
            <a:r>
              <a:rPr lang="ru-RU" dirty="0"/>
              <a:t> початок </a:t>
            </a:r>
            <a:r>
              <a:rPr lang="ru-RU" dirty="0" err="1"/>
              <a:t>ефекту</a:t>
            </a:r>
            <a:r>
              <a:rPr lang="ru-RU" dirty="0"/>
              <a:t>, при </a:t>
            </a:r>
            <a:r>
              <a:rPr lang="ru-RU" dirty="0" err="1"/>
              <a:t>деякій</a:t>
            </a:r>
            <a:r>
              <a:rPr lang="ru-RU" dirty="0"/>
              <a:t> </a:t>
            </a:r>
            <a:r>
              <a:rPr lang="ru-RU" dirty="0" err="1"/>
              <a:t>зміні</a:t>
            </a:r>
            <a:r>
              <a:rPr lang="ru-RU" dirty="0"/>
              <a:t> точки </a:t>
            </a:r>
            <a:r>
              <a:rPr lang="ru-RU" dirty="0" err="1"/>
              <a:t>баччення</a:t>
            </a:r>
            <a:r>
              <a:rPr lang="ru-RU" dirty="0"/>
              <a:t>, </a:t>
            </a:r>
            <a:r>
              <a:rPr lang="ru-RU" dirty="0" err="1"/>
              <a:t>навіть</a:t>
            </a:r>
            <a:r>
              <a:rPr lang="ru-RU" dirty="0"/>
              <a:t> </a:t>
            </a:r>
            <a:r>
              <a:rPr lang="ru-RU" dirty="0" err="1"/>
              <a:t>зовсім</a:t>
            </a:r>
            <a:r>
              <a:rPr lang="ru-RU" dirty="0"/>
              <a:t> </a:t>
            </a:r>
            <a:r>
              <a:rPr lang="ru-RU" dirty="0" err="1"/>
              <a:t>незначно</a:t>
            </a:r>
            <a:r>
              <a:rPr lang="ru-RU" dirty="0"/>
              <a:t>, особа </a:t>
            </a:r>
            <a:r>
              <a:rPr lang="ru-RU" dirty="0" err="1"/>
              <a:t>набуває</a:t>
            </a:r>
            <a:r>
              <a:rPr lang="ru-RU" dirty="0"/>
              <a:t> </a:t>
            </a:r>
            <a:r>
              <a:rPr lang="ru-RU" dirty="0" err="1"/>
              <a:t>раптом</a:t>
            </a:r>
            <a:r>
              <a:rPr lang="ru-RU" dirty="0"/>
              <a:t> </a:t>
            </a:r>
            <a:r>
              <a:rPr lang="ru-RU" dirty="0" err="1"/>
              <a:t>зовсім</a:t>
            </a:r>
            <a:r>
              <a:rPr lang="ru-RU" dirty="0"/>
              <a:t> </a:t>
            </a:r>
            <a:r>
              <a:rPr lang="ru-RU" dirty="0" err="1"/>
              <a:t>виразно</a:t>
            </a:r>
            <a:r>
              <a:rPr lang="ru-RU" dirty="0"/>
              <a:t> </a:t>
            </a:r>
            <a:r>
              <a:rPr lang="ru-RU" dirty="0" err="1"/>
              <a:t>обриси</a:t>
            </a:r>
            <a:r>
              <a:rPr lang="ru-RU" dirty="0"/>
              <a:t> черепа, </a:t>
            </a:r>
            <a:r>
              <a:rPr lang="ru-RU" dirty="0" err="1"/>
              <a:t>її</a:t>
            </a:r>
            <a:r>
              <a:rPr lang="ru-RU" dirty="0"/>
              <a:t> </a:t>
            </a:r>
            <a:r>
              <a:rPr lang="ru-RU" dirty="0" err="1"/>
              <a:t>скроньові</a:t>
            </a:r>
            <a:r>
              <a:rPr lang="ru-RU" dirty="0"/>
              <a:t> </a:t>
            </a:r>
            <a:r>
              <a:rPr lang="ru-RU" dirty="0" err="1"/>
              <a:t>западини</a:t>
            </a:r>
            <a:r>
              <a:rPr lang="ru-RU" dirty="0"/>
              <a:t> </a:t>
            </a:r>
            <a:r>
              <a:rPr lang="ru-RU" dirty="0" err="1"/>
              <a:t>поглиблюются</a:t>
            </a:r>
            <a:r>
              <a:rPr lang="ru-RU" dirty="0"/>
              <a:t>, </a:t>
            </a:r>
            <a:r>
              <a:rPr lang="ru-RU" dirty="0" err="1"/>
              <a:t>очі</a:t>
            </a:r>
            <a:r>
              <a:rPr lang="ru-RU" dirty="0"/>
              <a:t> </a:t>
            </a:r>
            <a:r>
              <a:rPr lang="ru-RU" dirty="0" err="1"/>
              <a:t>починають</a:t>
            </a:r>
            <a:r>
              <a:rPr lang="ru-RU" dirty="0"/>
              <a:t> не </a:t>
            </a:r>
            <a:r>
              <a:rPr lang="ru-RU" dirty="0" err="1"/>
              <a:t>провалюватися</a:t>
            </a:r>
            <a:r>
              <a:rPr lang="ru-RU" dirty="0"/>
              <a:t>… Перед нами </a:t>
            </a:r>
            <a:r>
              <a:rPr lang="ru-RU" dirty="0" err="1"/>
              <a:t>вже</a:t>
            </a:r>
            <a:r>
              <a:rPr lang="ru-RU" dirty="0"/>
              <a:t> не </a:t>
            </a:r>
            <a:r>
              <a:rPr lang="ru-RU" dirty="0" err="1"/>
              <a:t>усміхнена</a:t>
            </a:r>
            <a:r>
              <a:rPr lang="ru-RU" dirty="0"/>
              <a:t> </a:t>
            </a:r>
            <a:r>
              <a:rPr lang="ru-RU" dirty="0" err="1"/>
              <a:t>жінка</a:t>
            </a:r>
            <a:r>
              <a:rPr lang="ru-RU" dirty="0"/>
              <a:t>, а </a:t>
            </a:r>
            <a:r>
              <a:rPr lang="ru-RU" dirty="0" err="1"/>
              <a:t>якійсь</a:t>
            </a:r>
            <a:r>
              <a:rPr lang="ru-RU" dirty="0"/>
              <a:t> </a:t>
            </a:r>
            <a:r>
              <a:rPr lang="ru-RU" dirty="0" err="1"/>
              <a:t>знущальний</a:t>
            </a:r>
            <a:r>
              <a:rPr lang="ru-RU" dirty="0"/>
              <a:t> оскал </a:t>
            </a:r>
            <a:r>
              <a:rPr lang="ru-RU" dirty="0" err="1"/>
              <a:t>самої</a:t>
            </a:r>
            <a:r>
              <a:rPr lang="ru-RU" dirty="0"/>
              <a:t> </a:t>
            </a:r>
            <a:r>
              <a:rPr lang="ru-RU" dirty="0" err="1"/>
              <a:t>смерті</a:t>
            </a:r>
            <a:r>
              <a:rPr lang="ru-RU" dirty="0"/>
              <a:t>, </a:t>
            </a:r>
            <a:r>
              <a:rPr lang="ru-RU" dirty="0" err="1"/>
              <a:t>це</a:t>
            </a:r>
            <a:r>
              <a:rPr lang="ru-RU" dirty="0"/>
              <a:t> </a:t>
            </a:r>
            <a:r>
              <a:rPr lang="ru-RU" dirty="0" err="1"/>
              <a:t>дуже</a:t>
            </a:r>
            <a:r>
              <a:rPr lang="ru-RU" dirty="0"/>
              <a:t> добре видно при </a:t>
            </a:r>
            <a:r>
              <a:rPr lang="ru-RU" dirty="0" err="1"/>
              <a:t>перегляді</a:t>
            </a:r>
            <a:r>
              <a:rPr lang="ru-RU" dirty="0"/>
              <a:t> </a:t>
            </a:r>
            <a:r>
              <a:rPr lang="ru-RU" dirty="0" err="1"/>
              <a:t>оригіналу</a:t>
            </a:r>
            <a:r>
              <a:rPr lang="ru-RU" dirty="0"/>
              <a:t>, але </a:t>
            </a:r>
            <a:r>
              <a:rPr lang="ru-RU" dirty="0" err="1"/>
              <a:t>зовсім</a:t>
            </a:r>
            <a:r>
              <a:rPr lang="ru-RU" dirty="0"/>
              <a:t> не </a:t>
            </a:r>
            <a:r>
              <a:rPr lang="ru-RU" dirty="0" err="1"/>
              <a:t>передається</a:t>
            </a:r>
            <a:r>
              <a:rPr lang="ru-RU" dirty="0"/>
              <a:t> в </a:t>
            </a:r>
            <a:r>
              <a:rPr lang="ru-RU" dirty="0" err="1"/>
              <a:t>репродукціях</a:t>
            </a:r>
            <a:r>
              <a:rPr lang="ru-RU" dirty="0"/>
              <a:t>. </a:t>
            </a:r>
            <a:r>
              <a:rPr lang="ru-RU" dirty="0" err="1"/>
              <a:t>Виникає</a:t>
            </a:r>
            <a:r>
              <a:rPr lang="ru-RU" dirty="0"/>
              <a:t> </a:t>
            </a:r>
            <a:r>
              <a:rPr lang="ru-RU" dirty="0" err="1"/>
              <a:t>дуже</a:t>
            </a:r>
            <a:r>
              <a:rPr lang="ru-RU" dirty="0"/>
              <a:t> </a:t>
            </a:r>
            <a:r>
              <a:rPr lang="ru-RU" dirty="0" err="1"/>
              <a:t>сильний</a:t>
            </a:r>
            <a:r>
              <a:rPr lang="ru-RU" dirty="0"/>
              <a:t> </a:t>
            </a:r>
            <a:r>
              <a:rPr lang="ru-RU" dirty="0" err="1"/>
              <a:t>психологічний</a:t>
            </a:r>
            <a:r>
              <a:rPr lang="ru-RU" dirty="0"/>
              <a:t> </a:t>
            </a:r>
            <a:r>
              <a:rPr lang="ru-RU" dirty="0" err="1"/>
              <a:t>ефект</a:t>
            </a:r>
            <a:r>
              <a:rPr lang="ru-RU" dirty="0"/>
              <a:t>, </a:t>
            </a:r>
            <a:r>
              <a:rPr lang="ru-RU" dirty="0" err="1"/>
              <a:t>ефект</a:t>
            </a:r>
            <a:r>
              <a:rPr lang="ru-RU" dirty="0"/>
              <a:t> контрасту, коли в одному </a:t>
            </a:r>
            <a:r>
              <a:rPr lang="ru-RU" dirty="0" err="1"/>
              <a:t>образі</a:t>
            </a:r>
            <a:r>
              <a:rPr lang="ru-RU" dirty="0"/>
              <a:t> </a:t>
            </a:r>
            <a:r>
              <a:rPr lang="ru-RU" dirty="0" err="1"/>
              <a:t>сплавлені</a:t>
            </a:r>
            <a:r>
              <a:rPr lang="ru-RU" dirty="0"/>
              <a:t> два абсолютно </a:t>
            </a:r>
            <a:r>
              <a:rPr lang="ru-RU" dirty="0" err="1"/>
              <a:t>протилежних</a:t>
            </a:r>
            <a:r>
              <a:rPr lang="ru-RU" dirty="0"/>
              <a:t> початки. І </a:t>
            </a:r>
            <a:r>
              <a:rPr lang="ru-RU" dirty="0" err="1"/>
              <a:t>чим</a:t>
            </a:r>
            <a:r>
              <a:rPr lang="ru-RU" dirty="0"/>
              <a:t> </a:t>
            </a:r>
            <a:r>
              <a:rPr lang="ru-RU" dirty="0" err="1"/>
              <a:t>сильніше</a:t>
            </a:r>
            <a:r>
              <a:rPr lang="ru-RU" dirty="0"/>
              <a:t> контраст, </a:t>
            </a:r>
            <a:r>
              <a:rPr lang="ru-RU" dirty="0" err="1"/>
              <a:t>тим</a:t>
            </a:r>
            <a:r>
              <a:rPr lang="ru-RU" dirty="0"/>
              <a:t> </a:t>
            </a:r>
            <a:r>
              <a:rPr lang="ru-RU" dirty="0" err="1"/>
              <a:t>сильніше</a:t>
            </a:r>
            <a:r>
              <a:rPr lang="ru-RU" dirty="0"/>
              <a:t> </a:t>
            </a:r>
            <a:r>
              <a:rPr lang="ru-RU" dirty="0" err="1"/>
              <a:t>вплив</a:t>
            </a:r>
            <a:r>
              <a:rPr lang="ru-RU" dirty="0"/>
              <a:t>, але </a:t>
            </a:r>
            <a:r>
              <a:rPr lang="ru-RU" dirty="0" err="1"/>
              <a:t>сильнішого</a:t>
            </a:r>
            <a:r>
              <a:rPr lang="ru-RU" dirty="0"/>
              <a:t> контрасту, </a:t>
            </a:r>
            <a:r>
              <a:rPr lang="ru-RU" dirty="0" err="1"/>
              <a:t>ніж</a:t>
            </a:r>
            <a:r>
              <a:rPr lang="ru-RU" dirty="0"/>
              <a:t> </a:t>
            </a:r>
            <a:r>
              <a:rPr lang="ru-RU" dirty="0" err="1"/>
              <a:t>життя</a:t>
            </a:r>
            <a:r>
              <a:rPr lang="ru-RU" dirty="0"/>
              <a:t> і смерть </a:t>
            </a:r>
            <a:r>
              <a:rPr lang="ru-RU" dirty="0" err="1"/>
              <a:t>придумати</a:t>
            </a:r>
            <a:r>
              <a:rPr lang="ru-RU" dirty="0"/>
              <a:t> </a:t>
            </a:r>
            <a:r>
              <a:rPr lang="ru-RU" dirty="0" err="1"/>
              <a:t>неможливо</a:t>
            </a:r>
            <a:r>
              <a:rPr lang="ru-RU" dirty="0"/>
              <a:t>… Тут вся </a:t>
            </a:r>
            <a:r>
              <a:rPr lang="ru-RU" dirty="0" err="1"/>
              <a:t>неосяжність</a:t>
            </a:r>
            <a:r>
              <a:rPr lang="ru-RU" dirty="0"/>
              <a:t> </a:t>
            </a:r>
            <a:r>
              <a:rPr lang="ru-RU" dirty="0" err="1"/>
              <a:t>людського</a:t>
            </a:r>
            <a:r>
              <a:rPr lang="ru-RU" dirty="0"/>
              <a:t> </a:t>
            </a:r>
            <a:r>
              <a:rPr lang="ru-RU" dirty="0" err="1"/>
              <a:t>існування</a:t>
            </a:r>
            <a:r>
              <a:rPr lang="ru-RU" dirty="0"/>
              <a:t> </a:t>
            </a:r>
            <a:r>
              <a:rPr lang="ru-RU" dirty="0" err="1"/>
              <a:t>відлиті</a:t>
            </a:r>
            <a:r>
              <a:rPr lang="ru-RU" dirty="0"/>
              <a:t> в одному </a:t>
            </a:r>
            <a:r>
              <a:rPr lang="ru-RU" dirty="0" err="1"/>
              <a:t>образі</a:t>
            </a:r>
            <a:r>
              <a:rPr lang="ru-RU" dirty="0"/>
              <a:t>, в </a:t>
            </a:r>
            <a:r>
              <a:rPr lang="ru-RU" dirty="0" err="1"/>
              <a:t>цьому</a:t>
            </a:r>
            <a:r>
              <a:rPr lang="ru-RU" dirty="0"/>
              <a:t> </a:t>
            </a:r>
            <a:r>
              <a:rPr lang="ru-RU" dirty="0" err="1"/>
              <a:t>геніальність</a:t>
            </a:r>
            <a:r>
              <a:rPr lang="ru-RU" dirty="0"/>
              <a:t> Леонардо. Загадка в тому, як </a:t>
            </a:r>
            <a:r>
              <a:rPr lang="ru-RU" dirty="0" err="1"/>
              <a:t>йому</a:t>
            </a:r>
            <a:r>
              <a:rPr lang="ru-RU" dirty="0"/>
              <a:t> </a:t>
            </a:r>
            <a:r>
              <a:rPr lang="ru-RU" dirty="0" err="1"/>
              <a:t>вдалося</a:t>
            </a:r>
            <a:r>
              <a:rPr lang="ru-RU" dirty="0"/>
              <a:t> </a:t>
            </a:r>
            <a:r>
              <a:rPr lang="ru-RU" dirty="0" err="1"/>
              <a:t>досягти</a:t>
            </a:r>
            <a:r>
              <a:rPr lang="ru-RU" dirty="0"/>
              <a:t> </a:t>
            </a:r>
            <a:r>
              <a:rPr lang="ru-RU" dirty="0" err="1"/>
              <a:t>саме</a:t>
            </a:r>
            <a:r>
              <a:rPr lang="ru-RU" dirty="0"/>
              <a:t> </a:t>
            </a:r>
            <a:r>
              <a:rPr lang="ru-RU" dirty="0" err="1"/>
              <a:t>зображення</a:t>
            </a:r>
            <a:r>
              <a:rPr lang="ru-RU" dirty="0"/>
              <a:t> черепа, </a:t>
            </a:r>
            <a:r>
              <a:rPr lang="ru-RU" dirty="0" err="1"/>
              <a:t>смерті</a:t>
            </a:r>
            <a:r>
              <a:rPr lang="ru-RU" dirty="0"/>
              <a:t>, </a:t>
            </a:r>
            <a:r>
              <a:rPr lang="ru-RU" dirty="0" err="1"/>
              <a:t>що</a:t>
            </a:r>
            <a:r>
              <a:rPr lang="ru-RU" dirty="0"/>
              <a:t> </a:t>
            </a:r>
            <a:r>
              <a:rPr lang="ru-RU" dirty="0" err="1"/>
              <a:t>мерехтить</a:t>
            </a:r>
            <a:r>
              <a:rPr lang="ru-RU" dirty="0"/>
              <a:t> </a:t>
            </a:r>
            <a:r>
              <a:rPr lang="ru-RU" dirty="0" err="1"/>
              <a:t>крізь</a:t>
            </a:r>
            <a:r>
              <a:rPr lang="ru-RU" dirty="0"/>
              <a:t> </a:t>
            </a:r>
            <a:r>
              <a:rPr lang="ru-RU" dirty="0" err="1"/>
              <a:t>гарне</a:t>
            </a:r>
            <a:r>
              <a:rPr lang="ru-RU" dirty="0"/>
              <a:t> </a:t>
            </a:r>
            <a:r>
              <a:rPr lang="ru-RU" dirty="0" err="1"/>
              <a:t>жіноче</a:t>
            </a:r>
            <a:r>
              <a:rPr lang="ru-RU" dirty="0"/>
              <a:t> </a:t>
            </a:r>
            <a:r>
              <a:rPr lang="ru-RU" dirty="0" err="1"/>
              <a:t>обличчя</a:t>
            </a:r>
            <a:r>
              <a:rPr lang="ru-RU" dirty="0"/>
              <a:t>, </a:t>
            </a:r>
            <a:r>
              <a:rPr lang="ru-RU" dirty="0" err="1"/>
              <a:t>адже</a:t>
            </a:r>
            <a:r>
              <a:rPr lang="ru-RU" dirty="0"/>
              <a:t> </a:t>
            </a:r>
            <a:r>
              <a:rPr lang="ru-RU" dirty="0" err="1"/>
              <a:t>це</a:t>
            </a:r>
            <a:r>
              <a:rPr lang="ru-RU" dirty="0"/>
              <a:t> </a:t>
            </a:r>
            <a:r>
              <a:rPr lang="ru-RU" dirty="0" err="1"/>
              <a:t>майже</a:t>
            </a:r>
            <a:r>
              <a:rPr lang="ru-RU" dirty="0"/>
              <a:t> </a:t>
            </a:r>
            <a:r>
              <a:rPr lang="ru-RU" dirty="0" err="1"/>
              <a:t>неможливе</a:t>
            </a:r>
            <a:r>
              <a:rPr lang="ru-RU" dirty="0"/>
              <a:t> </a:t>
            </a:r>
            <a:r>
              <a:rPr lang="ru-RU" dirty="0" err="1"/>
              <a:t>завдання</a:t>
            </a:r>
            <a:r>
              <a:rPr lang="ru-RU" dirty="0"/>
              <a:t>, але </a:t>
            </a:r>
            <a:r>
              <a:rPr lang="ru-RU" dirty="0" err="1"/>
              <a:t>це</a:t>
            </a:r>
            <a:r>
              <a:rPr lang="ru-RU" dirty="0"/>
              <a:t> — </a:t>
            </a:r>
            <a:r>
              <a:rPr lang="ru-RU" dirty="0" err="1"/>
              <a:t>рівень</a:t>
            </a:r>
            <a:r>
              <a:rPr lang="ru-RU" dirty="0"/>
              <a:t> думки і духу великого художника і </a:t>
            </a:r>
            <a:r>
              <a:rPr lang="ru-RU" dirty="0" err="1"/>
              <a:t>філософа</a:t>
            </a:r>
            <a:r>
              <a:rPr lang="ru-RU" dirty="0"/>
              <a:t>…</a:t>
            </a:r>
          </a:p>
        </p:txBody>
      </p:sp>
      <p:sp>
        <p:nvSpPr>
          <p:cNvPr id="3" name="Заголовок 2"/>
          <p:cNvSpPr>
            <a:spLocks noGrp="1"/>
          </p:cNvSpPr>
          <p:nvPr>
            <p:ph type="title"/>
          </p:nvPr>
        </p:nvSpPr>
        <p:spPr/>
        <p:txBody>
          <a:bodyPr/>
          <a:lstStyle/>
          <a:p>
            <a:r>
              <a:rPr lang="uk-UA"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Секрет виразності особи Джоконди</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xmlns="" val="24694549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132856"/>
            <a:ext cx="5384921" cy="3877815"/>
          </a:xfrm>
        </p:spPr>
        <p:txBody>
          <a:bodyPr>
            <a:noAutofit/>
          </a:bodyPr>
          <a:lstStyle/>
          <a:p>
            <a:r>
              <a:rPr lang="ru-RU" sz="1600" dirty="0" err="1"/>
              <a:t>Мона</a:t>
            </a:r>
            <a:r>
              <a:rPr lang="ru-RU" sz="1600" dirty="0"/>
              <a:t> </a:t>
            </a:r>
            <a:r>
              <a:rPr lang="ru-RU" sz="1600" dirty="0" err="1"/>
              <a:t>Ліза</a:t>
            </a:r>
            <a:r>
              <a:rPr lang="ru-RU" sz="1600" dirty="0"/>
              <a:t> </a:t>
            </a:r>
            <a:r>
              <a:rPr lang="ru-RU" sz="1600" dirty="0" err="1"/>
              <a:t>ще</a:t>
            </a:r>
            <a:r>
              <a:rPr lang="ru-RU" sz="1600" dirty="0"/>
              <a:t> </a:t>
            </a:r>
            <a:r>
              <a:rPr lang="ru-RU" sz="1600" dirty="0" err="1"/>
              <a:t>довго</a:t>
            </a:r>
            <a:r>
              <a:rPr lang="ru-RU" sz="1600" dirty="0"/>
              <a:t> </a:t>
            </a:r>
            <a:r>
              <a:rPr lang="ru-RU" sz="1600" dirty="0" err="1"/>
              <a:t>була</a:t>
            </a:r>
            <a:r>
              <a:rPr lang="ru-RU" sz="1600" dirty="0"/>
              <a:t> б </a:t>
            </a:r>
            <a:r>
              <a:rPr lang="ru-RU" sz="1600" dirty="0" err="1"/>
              <a:t>відома</a:t>
            </a:r>
            <a:r>
              <a:rPr lang="ru-RU" sz="1600" dirty="0"/>
              <a:t> </a:t>
            </a:r>
            <a:r>
              <a:rPr lang="ru-RU" sz="1600" dirty="0" err="1"/>
              <a:t>лише</a:t>
            </a:r>
            <a:r>
              <a:rPr lang="ru-RU" sz="1600" dirty="0"/>
              <a:t> </a:t>
            </a:r>
            <a:r>
              <a:rPr lang="ru-RU" sz="1600" dirty="0" err="1"/>
              <a:t>витонченим</a:t>
            </a:r>
            <a:r>
              <a:rPr lang="ru-RU" sz="1600" dirty="0"/>
              <a:t> </a:t>
            </a:r>
            <a:r>
              <a:rPr lang="ru-RU" sz="1600" dirty="0" err="1"/>
              <a:t>знавцям</a:t>
            </a:r>
            <a:r>
              <a:rPr lang="ru-RU" sz="1600" dirty="0"/>
              <a:t> </a:t>
            </a:r>
            <a:r>
              <a:rPr lang="ru-RU" sz="1600" dirty="0" err="1"/>
              <a:t>образотворчого</a:t>
            </a:r>
            <a:r>
              <a:rPr lang="ru-RU" sz="1600" dirty="0"/>
              <a:t> </a:t>
            </a:r>
            <a:r>
              <a:rPr lang="ru-RU" sz="1600" dirty="0" err="1"/>
              <a:t>мистецтва</a:t>
            </a:r>
            <a:r>
              <a:rPr lang="ru-RU" sz="1600" dirty="0"/>
              <a:t>, </a:t>
            </a:r>
            <a:r>
              <a:rPr lang="ru-RU" sz="1600" dirty="0" err="1"/>
              <a:t>якби</a:t>
            </a:r>
            <a:r>
              <a:rPr lang="ru-RU" sz="1600" dirty="0"/>
              <a:t> не </a:t>
            </a:r>
            <a:r>
              <a:rPr lang="ru-RU" sz="1600" dirty="0" err="1"/>
              <a:t>її</a:t>
            </a:r>
            <a:r>
              <a:rPr lang="ru-RU" sz="1600" dirty="0"/>
              <a:t> </a:t>
            </a:r>
            <a:r>
              <a:rPr lang="ru-RU" sz="1600" dirty="0" err="1"/>
              <a:t>виняткова</a:t>
            </a:r>
            <a:r>
              <a:rPr lang="ru-RU" sz="1600" dirty="0"/>
              <a:t> </a:t>
            </a:r>
            <a:r>
              <a:rPr lang="ru-RU" sz="1600" dirty="0" err="1"/>
              <a:t>історія</a:t>
            </a:r>
            <a:r>
              <a:rPr lang="ru-RU" sz="1600" dirty="0"/>
              <a:t>, яка </a:t>
            </a:r>
            <a:r>
              <a:rPr lang="ru-RU" sz="1600" dirty="0" err="1"/>
              <a:t>забезпечила</a:t>
            </a:r>
            <a:r>
              <a:rPr lang="ru-RU" sz="1600" dirty="0"/>
              <a:t> </a:t>
            </a:r>
            <a:r>
              <a:rPr lang="ru-RU" sz="1600" dirty="0" err="1"/>
              <a:t>їй</a:t>
            </a:r>
            <a:r>
              <a:rPr lang="ru-RU" sz="1600" dirty="0"/>
              <a:t> </a:t>
            </a:r>
            <a:r>
              <a:rPr lang="ru-RU" sz="1600" dirty="0" err="1"/>
              <a:t>всесвітню</a:t>
            </a:r>
            <a:r>
              <a:rPr lang="ru-RU" sz="1600" dirty="0"/>
              <a:t> </a:t>
            </a:r>
            <a:r>
              <a:rPr lang="ru-RU" sz="1600" dirty="0" err="1"/>
              <a:t>популярність</a:t>
            </a:r>
            <a:r>
              <a:rPr lang="ru-RU" sz="1600" dirty="0"/>
              <a:t>.</a:t>
            </a:r>
          </a:p>
          <a:p>
            <a:r>
              <a:rPr lang="ru-RU" sz="1600" dirty="0"/>
              <a:t>З початку </a:t>
            </a:r>
            <a:r>
              <a:rPr lang="en-US" sz="1600" dirty="0">
                <a:hlinkClick r:id="rId2" tooltip="XVI століття"/>
              </a:rPr>
              <a:t>XVI </a:t>
            </a:r>
            <a:r>
              <a:rPr lang="ru-RU" sz="1600" dirty="0" err="1">
                <a:hlinkClick r:id="rId2" tooltip="XVI століття"/>
              </a:rPr>
              <a:t>століття</a:t>
            </a:r>
            <a:r>
              <a:rPr lang="ru-RU" sz="1600" dirty="0"/>
              <a:t> картина, </a:t>
            </a:r>
            <a:r>
              <a:rPr lang="ru-RU" sz="1600" dirty="0" err="1"/>
              <a:t>придбана</a:t>
            </a:r>
            <a:r>
              <a:rPr lang="ru-RU" sz="1600" dirty="0"/>
              <a:t> </a:t>
            </a:r>
            <a:r>
              <a:rPr lang="ru-RU" sz="1600" dirty="0" err="1">
                <a:hlinkClick r:id="rId3" tooltip="Франциск I"/>
              </a:rPr>
              <a:t>Франціском</a:t>
            </a:r>
            <a:r>
              <a:rPr lang="ru-RU" sz="1600" dirty="0">
                <a:hlinkClick r:id="rId3" tooltip="Франциск I"/>
              </a:rPr>
              <a:t> </a:t>
            </a:r>
            <a:r>
              <a:rPr lang="en-US" sz="1600" dirty="0">
                <a:hlinkClick r:id="rId3" tooltip="Франциск I"/>
              </a:rPr>
              <a:t>I</a:t>
            </a:r>
            <a:r>
              <a:rPr lang="en-US" sz="1600" dirty="0"/>
              <a:t> </a:t>
            </a:r>
            <a:r>
              <a:rPr lang="ru-RU" sz="1600" dirty="0" err="1"/>
              <a:t>після</a:t>
            </a:r>
            <a:r>
              <a:rPr lang="ru-RU" sz="1600" dirty="0"/>
              <a:t> </a:t>
            </a:r>
            <a:r>
              <a:rPr lang="ru-RU" sz="1600" dirty="0" err="1"/>
              <a:t>смерті</a:t>
            </a:r>
            <a:r>
              <a:rPr lang="ru-RU" sz="1600" dirty="0"/>
              <a:t> Леонардо, </a:t>
            </a:r>
            <a:r>
              <a:rPr lang="ru-RU" sz="1600" dirty="0" err="1"/>
              <a:t>залишалася</a:t>
            </a:r>
            <a:r>
              <a:rPr lang="ru-RU" sz="1600" dirty="0"/>
              <a:t> у </a:t>
            </a:r>
            <a:r>
              <a:rPr lang="ru-RU" sz="1600" dirty="0" err="1"/>
              <a:t>королівській</a:t>
            </a:r>
            <a:r>
              <a:rPr lang="ru-RU" sz="1600" dirty="0"/>
              <a:t> </a:t>
            </a:r>
            <a:r>
              <a:rPr lang="ru-RU" sz="1600" dirty="0" err="1"/>
              <a:t>колекції</a:t>
            </a:r>
            <a:r>
              <a:rPr lang="ru-RU" sz="1600" dirty="0"/>
              <a:t>. З </a:t>
            </a:r>
            <a:r>
              <a:rPr lang="ru-RU" sz="1600" dirty="0">
                <a:hlinkClick r:id="rId4" tooltip="1793"/>
              </a:rPr>
              <a:t>1793</a:t>
            </a:r>
            <a:r>
              <a:rPr lang="ru-RU" sz="1600" dirty="0"/>
              <a:t> </a:t>
            </a:r>
            <a:r>
              <a:rPr lang="ru-RU" sz="1600" dirty="0" err="1"/>
              <a:t>була</a:t>
            </a:r>
            <a:r>
              <a:rPr lang="ru-RU" sz="1600" dirty="0"/>
              <a:t> </a:t>
            </a:r>
            <a:r>
              <a:rPr lang="ru-RU" sz="1600" dirty="0" err="1"/>
              <a:t>розміщена</a:t>
            </a:r>
            <a:r>
              <a:rPr lang="ru-RU" sz="1600" dirty="0"/>
              <a:t> в Центральному </a:t>
            </a:r>
            <a:r>
              <a:rPr lang="ru-RU" sz="1600" dirty="0" err="1"/>
              <a:t>Музеї</a:t>
            </a:r>
            <a:r>
              <a:rPr lang="ru-RU" sz="1600" dirty="0"/>
              <a:t> </a:t>
            </a:r>
            <a:r>
              <a:rPr lang="ru-RU" sz="1600" dirty="0" err="1"/>
              <a:t>Мистецтв</a:t>
            </a:r>
            <a:r>
              <a:rPr lang="ru-RU" sz="1600" dirty="0"/>
              <a:t> у </a:t>
            </a:r>
            <a:r>
              <a:rPr lang="ru-RU" sz="1600" dirty="0" err="1"/>
              <a:t>Луврі</a:t>
            </a:r>
            <a:r>
              <a:rPr lang="ru-RU" sz="1600" dirty="0"/>
              <a:t>. </a:t>
            </a:r>
            <a:r>
              <a:rPr lang="ru-RU" sz="1600" dirty="0" err="1"/>
              <a:t>Мона</a:t>
            </a:r>
            <a:r>
              <a:rPr lang="ru-RU" sz="1600" dirty="0"/>
              <a:t> </a:t>
            </a:r>
            <a:r>
              <a:rPr lang="ru-RU" sz="1600" dirty="0" err="1"/>
              <a:t>Ліза</a:t>
            </a:r>
            <a:r>
              <a:rPr lang="ru-RU" sz="1600" dirty="0"/>
              <a:t> </a:t>
            </a:r>
            <a:r>
              <a:rPr lang="ru-RU" sz="1600" dirty="0" err="1"/>
              <a:t>завжди</a:t>
            </a:r>
            <a:r>
              <a:rPr lang="ru-RU" sz="1600" dirty="0"/>
              <a:t> </a:t>
            </a:r>
            <a:r>
              <a:rPr lang="ru-RU" sz="1600" dirty="0" err="1"/>
              <a:t>залишалася</a:t>
            </a:r>
            <a:r>
              <a:rPr lang="ru-RU" sz="1600" dirty="0"/>
              <a:t> в </a:t>
            </a:r>
            <a:r>
              <a:rPr lang="ru-RU" sz="1600" dirty="0" err="1"/>
              <a:t>Луврі</a:t>
            </a:r>
            <a:r>
              <a:rPr lang="ru-RU" sz="1600" dirty="0"/>
              <a:t> як </a:t>
            </a:r>
            <a:r>
              <a:rPr lang="ru-RU" sz="1600" dirty="0" err="1"/>
              <a:t>одне</a:t>
            </a:r>
            <a:r>
              <a:rPr lang="ru-RU" sz="1600" dirty="0"/>
              <a:t> з </a:t>
            </a:r>
            <a:r>
              <a:rPr lang="ru-RU" sz="1600" dirty="0" err="1"/>
              <a:t>надбань</a:t>
            </a:r>
            <a:r>
              <a:rPr lang="ru-RU" sz="1600" dirty="0"/>
              <a:t> </a:t>
            </a:r>
            <a:r>
              <a:rPr lang="ru-RU" sz="1600" dirty="0" err="1"/>
              <a:t>національної</a:t>
            </a:r>
            <a:r>
              <a:rPr lang="ru-RU" sz="1600" dirty="0"/>
              <a:t> </a:t>
            </a:r>
            <a:r>
              <a:rPr lang="ru-RU" sz="1600" dirty="0" err="1"/>
              <a:t>колекції</a:t>
            </a:r>
            <a:r>
              <a:rPr lang="ru-RU" sz="1600" dirty="0"/>
              <a:t>. </a:t>
            </a:r>
            <a:r>
              <a:rPr lang="ru-RU" sz="1600" dirty="0">
                <a:hlinkClick r:id="rId5" tooltip="21 серпня"/>
              </a:rPr>
              <a:t>21 </a:t>
            </a:r>
            <a:r>
              <a:rPr lang="ru-RU" sz="1600" dirty="0" err="1">
                <a:hlinkClick r:id="rId5" tooltip="21 серпня"/>
              </a:rPr>
              <a:t>серпня</a:t>
            </a:r>
            <a:r>
              <a:rPr lang="ru-RU" sz="1600" dirty="0"/>
              <a:t> </a:t>
            </a:r>
            <a:r>
              <a:rPr lang="ru-RU" sz="1600" dirty="0">
                <a:hlinkClick r:id="rId6" tooltip="1911"/>
              </a:rPr>
              <a:t>1911</a:t>
            </a:r>
            <a:r>
              <a:rPr lang="ru-RU" sz="1600" dirty="0"/>
              <a:t> р. о </a:t>
            </a:r>
            <a:r>
              <a:rPr lang="ru-RU" sz="1600" dirty="0" err="1"/>
              <a:t>третій</a:t>
            </a:r>
            <a:r>
              <a:rPr lang="ru-RU" sz="1600" dirty="0"/>
              <a:t> </a:t>
            </a:r>
            <a:r>
              <a:rPr lang="ru-RU" sz="1600" dirty="0" err="1"/>
              <a:t>пополудні</a:t>
            </a:r>
            <a:r>
              <a:rPr lang="ru-RU" sz="1600" dirty="0"/>
              <a:t> картину </a:t>
            </a:r>
            <a:r>
              <a:rPr lang="ru-RU" sz="1600" dirty="0" err="1"/>
              <a:t>було</a:t>
            </a:r>
            <a:r>
              <a:rPr lang="ru-RU" sz="1600" dirty="0"/>
              <a:t> </a:t>
            </a:r>
            <a:r>
              <a:rPr lang="ru-RU" sz="1600" dirty="0" err="1"/>
              <a:t>викрадено</a:t>
            </a:r>
            <a:r>
              <a:rPr lang="ru-RU" sz="1600" dirty="0"/>
              <a:t>. </a:t>
            </a:r>
            <a:r>
              <a:rPr lang="ru-RU" sz="1600" dirty="0" err="1"/>
              <a:t>Жандарми</a:t>
            </a:r>
            <a:r>
              <a:rPr lang="ru-RU" sz="1600" dirty="0"/>
              <a:t> </a:t>
            </a:r>
            <a:r>
              <a:rPr lang="ru-RU" sz="1600" dirty="0" err="1"/>
              <a:t>обшукали</a:t>
            </a:r>
            <a:r>
              <a:rPr lang="ru-RU" sz="1600" dirty="0"/>
              <a:t> 20 га </a:t>
            </a:r>
            <a:r>
              <a:rPr lang="ru-RU" sz="1600" dirty="0" err="1"/>
              <a:t>території</a:t>
            </a:r>
            <a:r>
              <a:rPr lang="ru-RU" sz="1600" dirty="0"/>
              <a:t> музею, </a:t>
            </a:r>
            <a:r>
              <a:rPr lang="ru-RU" sz="1600" dirty="0" err="1"/>
              <a:t>допитали</a:t>
            </a:r>
            <a:r>
              <a:rPr lang="ru-RU" sz="1600" dirty="0"/>
              <a:t> </a:t>
            </a:r>
            <a:r>
              <a:rPr lang="ru-RU" sz="1600" dirty="0" err="1"/>
              <a:t>працівників</a:t>
            </a:r>
            <a:r>
              <a:rPr lang="ru-RU" sz="1600" dirty="0"/>
              <a:t>, </a:t>
            </a:r>
            <a:r>
              <a:rPr lang="ru-RU" sz="1600" dirty="0" err="1"/>
              <a:t>їхніх</a:t>
            </a:r>
            <a:r>
              <a:rPr lang="ru-RU" sz="1600" dirty="0"/>
              <a:t> </a:t>
            </a:r>
            <a:r>
              <a:rPr lang="ru-RU" sz="1600" dirty="0" err="1"/>
              <a:t>родичів</a:t>
            </a:r>
            <a:r>
              <a:rPr lang="ru-RU" sz="1600" dirty="0"/>
              <a:t> і </a:t>
            </a:r>
            <a:r>
              <a:rPr lang="ru-RU" sz="1600" dirty="0" err="1"/>
              <a:t>знайомих</a:t>
            </a:r>
            <a:r>
              <a:rPr lang="ru-RU" sz="1600" dirty="0"/>
              <a:t>. Провели </a:t>
            </a:r>
            <a:r>
              <a:rPr lang="ru-RU" sz="1600" dirty="0" err="1"/>
              <a:t>обшуки</a:t>
            </a:r>
            <a:r>
              <a:rPr lang="ru-RU" sz="1600" dirty="0"/>
              <a:t> в </a:t>
            </a:r>
            <a:r>
              <a:rPr lang="ru-RU" sz="1600" dirty="0" err="1"/>
              <a:t>поїздах</a:t>
            </a:r>
            <a:r>
              <a:rPr lang="ru-RU" sz="1600" dirty="0"/>
              <a:t>, </a:t>
            </a:r>
            <a:r>
              <a:rPr lang="ru-RU" sz="1600" dirty="0" err="1"/>
              <a:t>закрили</a:t>
            </a:r>
            <a:r>
              <a:rPr lang="ru-RU" sz="1600" dirty="0"/>
              <a:t> </a:t>
            </a:r>
            <a:r>
              <a:rPr lang="ru-RU" sz="1600" dirty="0" err="1"/>
              <a:t>вокзали</a:t>
            </a:r>
            <a:r>
              <a:rPr lang="ru-RU" sz="1600" dirty="0"/>
              <a:t> й порти. Хапали та </a:t>
            </a:r>
            <a:r>
              <a:rPr lang="ru-RU" sz="1600" dirty="0" err="1"/>
              <a:t>перевіряли</a:t>
            </a:r>
            <a:r>
              <a:rPr lang="ru-RU" sz="1600" dirty="0"/>
              <a:t> </a:t>
            </a:r>
            <a:r>
              <a:rPr lang="ru-RU" sz="1600" dirty="0" err="1"/>
              <a:t>всіх</a:t>
            </a:r>
            <a:r>
              <a:rPr lang="ru-RU" sz="1600" dirty="0"/>
              <a:t> </a:t>
            </a:r>
            <a:r>
              <a:rPr lang="ru-RU" sz="1600" dirty="0" err="1"/>
              <a:t>підозрілих</a:t>
            </a:r>
            <a:r>
              <a:rPr lang="ru-RU" sz="1600" dirty="0"/>
              <a:t> </a:t>
            </a:r>
            <a:r>
              <a:rPr lang="ru-RU" sz="1600" dirty="0" err="1"/>
              <a:t>паризьких</a:t>
            </a:r>
            <a:r>
              <a:rPr lang="ru-RU" sz="1600" dirty="0"/>
              <a:t> </a:t>
            </a:r>
            <a:r>
              <a:rPr lang="ru-RU" sz="1600" dirty="0" err="1"/>
              <a:t>художників</a:t>
            </a:r>
            <a:r>
              <a:rPr lang="ru-RU" sz="1600" dirty="0"/>
              <a:t> та </a:t>
            </a:r>
            <a:r>
              <a:rPr lang="ru-RU" sz="1600" dirty="0" err="1"/>
              <a:t>іноземців</a:t>
            </a:r>
            <a:r>
              <a:rPr lang="ru-RU" sz="1600" dirty="0"/>
              <a:t>. </a:t>
            </a:r>
            <a:r>
              <a:rPr lang="ru-RU" sz="1600" dirty="0" err="1"/>
              <a:t>Проте</a:t>
            </a:r>
            <a:r>
              <a:rPr lang="ru-RU" sz="1600" dirty="0"/>
              <a:t>, </a:t>
            </a:r>
            <a:r>
              <a:rPr lang="ru-RU" sz="1600" dirty="0" err="1"/>
              <a:t>всі</a:t>
            </a:r>
            <a:r>
              <a:rPr lang="ru-RU" sz="1600" dirty="0"/>
              <a:t> </a:t>
            </a:r>
            <a:r>
              <a:rPr lang="ru-RU" sz="1600" dirty="0" err="1"/>
              <a:t>ці</a:t>
            </a:r>
            <a:r>
              <a:rPr lang="ru-RU" sz="1600" dirty="0"/>
              <a:t> заходи </a:t>
            </a:r>
            <a:r>
              <a:rPr lang="ru-RU" sz="1600" dirty="0" err="1"/>
              <a:t>жодного</a:t>
            </a:r>
            <a:r>
              <a:rPr lang="ru-RU" sz="1600" dirty="0"/>
              <a:t> результату не дали. </a:t>
            </a:r>
            <a:r>
              <a:rPr lang="ru-RU" sz="1600" dirty="0" err="1"/>
              <a:t>Пошуки</a:t>
            </a:r>
            <a:r>
              <a:rPr lang="ru-RU" sz="1600" dirty="0"/>
              <a:t> </a:t>
            </a:r>
            <a:r>
              <a:rPr lang="ru-RU" sz="1600" dirty="0" err="1"/>
              <a:t>картини</a:t>
            </a:r>
            <a:r>
              <a:rPr lang="ru-RU" sz="1600" dirty="0"/>
              <a:t> </a:t>
            </a:r>
            <a:r>
              <a:rPr lang="ru-RU" sz="1600" dirty="0" err="1"/>
              <a:t>тривали</a:t>
            </a:r>
            <a:r>
              <a:rPr lang="ru-RU" sz="1600" dirty="0"/>
              <a:t> два роки. Увесь </a:t>
            </a:r>
            <a:r>
              <a:rPr lang="ru-RU" sz="1600" dirty="0" err="1"/>
              <a:t>цей</a:t>
            </a:r>
            <a:r>
              <a:rPr lang="ru-RU" sz="1600" dirty="0"/>
              <a:t> час у </a:t>
            </a:r>
            <a:r>
              <a:rPr lang="ru-RU" sz="1600" dirty="0" err="1"/>
              <a:t>музеї</a:t>
            </a:r>
            <a:r>
              <a:rPr lang="ru-RU" sz="1600" dirty="0"/>
              <a:t> </a:t>
            </a:r>
            <a:r>
              <a:rPr lang="ru-RU" sz="1600" dirty="0" err="1"/>
              <a:t>висіла</a:t>
            </a:r>
            <a:r>
              <a:rPr lang="ru-RU" sz="1600" dirty="0"/>
              <a:t> </a:t>
            </a:r>
            <a:r>
              <a:rPr lang="ru-RU" sz="1600" dirty="0" err="1"/>
              <a:t>її</a:t>
            </a:r>
            <a:r>
              <a:rPr lang="ru-RU" sz="1600" dirty="0"/>
              <a:t> </a:t>
            </a:r>
            <a:r>
              <a:rPr lang="ru-RU" sz="1600" dirty="0" err="1"/>
              <a:t>копія</a:t>
            </a:r>
            <a:r>
              <a:rPr lang="ru-RU" sz="1600" dirty="0"/>
              <a:t> в </a:t>
            </a:r>
            <a:r>
              <a:rPr lang="ru-RU" sz="1600" dirty="0" err="1"/>
              <a:t>жалобній</a:t>
            </a:r>
            <a:r>
              <a:rPr lang="ru-RU" sz="1600" dirty="0"/>
              <a:t> </a:t>
            </a:r>
            <a:r>
              <a:rPr lang="ru-RU" sz="1600" dirty="0" err="1"/>
              <a:t>рамі</a:t>
            </a:r>
            <a:r>
              <a:rPr lang="ru-RU" sz="1600" dirty="0"/>
              <a:t>.</a:t>
            </a:r>
          </a:p>
          <a:p>
            <a:endParaRPr lang="ru-RU" sz="1200" dirty="0"/>
          </a:p>
        </p:txBody>
      </p:sp>
      <p:sp>
        <p:nvSpPr>
          <p:cNvPr id="2" name="Заголовок 1"/>
          <p:cNvSpPr>
            <a:spLocks noGrp="1"/>
          </p:cNvSpPr>
          <p:nvPr>
            <p:ph type="title"/>
          </p:nvPr>
        </p:nvSpPr>
        <p:spPr>
          <a:xfrm>
            <a:off x="683568" y="908720"/>
            <a:ext cx="7756263" cy="1054250"/>
          </a:xfrm>
        </p:spPr>
        <p:txBody>
          <a:bodyPr/>
          <a:lstStyle/>
          <a:p>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Детективна</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історія</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«Мони </a:t>
            </a:r>
            <a:r>
              <a:rPr lang="ru-RU" sz="32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Лізи</a:t>
            </a:r>
            <a:r>
              <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r>
              <a:rPr lang="ru-RU" b="1" dirty="0"/>
              <a:t/>
            </a:r>
            <a:br>
              <a:rPr lang="ru-RU" b="1" dirty="0"/>
            </a:br>
            <a:endParaRPr lang="ru-RU" dirty="0"/>
          </a:p>
        </p:txBody>
      </p:sp>
      <p:pic>
        <p:nvPicPr>
          <p:cNvPr id="4" name="Рисунок 3"/>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5508104" y="2132856"/>
            <a:ext cx="3197684" cy="4248472"/>
          </a:xfrm>
          <a:prstGeom prst="rect">
            <a:avLst/>
          </a:prstGeom>
        </p:spPr>
      </p:pic>
    </p:spTree>
    <p:extLst>
      <p:ext uri="{BB962C8B-B14F-4D97-AF65-F5344CB8AC3E}">
        <p14:creationId xmlns:p14="http://schemas.microsoft.com/office/powerpoint/2010/main" xmlns="" val="38012111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148</TotalTime>
  <Words>1527</Words>
  <Application>Microsoft Office PowerPoint</Application>
  <PresentationFormat>Экран (4:3)</PresentationFormat>
  <Paragraphs>69</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Твердый переплет</vt:lpstr>
      <vt:lpstr>Мона Ліза</vt:lpstr>
      <vt:lpstr>Шедевр світової класики</vt:lpstr>
      <vt:lpstr>Загальні відомості</vt:lpstr>
      <vt:lpstr>Проблема ідентифікації моделі  </vt:lpstr>
      <vt:lpstr>Одна із версій ідентифікації</vt:lpstr>
      <vt:lpstr>Композиція картини  </vt:lpstr>
      <vt:lpstr>Деталі портрету Мона Ліза</vt:lpstr>
      <vt:lpstr>Секрет виразності особи Джоконди</vt:lpstr>
      <vt:lpstr>Детективна історія «Мони Лізи» </vt:lpstr>
      <vt:lpstr>Детективна історія «Мони Лізи»</vt:lpstr>
      <vt:lpstr>Детективна історія «Мони Лізи»</vt:lpstr>
      <vt:lpstr> Таємниця Джоконди руки великого італійця розкрита </vt:lpstr>
      <vt:lpstr>Таємниця Джоконди руки великого італійця розкрита</vt:lpstr>
      <vt:lpstr>Археологи, імовірно, виявили останки жінки, з якої да Вінчі малював Мону Лізу </vt:lpstr>
      <vt:lpstr>Археологи, імовірно, виявили останки жінки, з якої да Вінчі малював Мону Лізу</vt:lpstr>
      <vt:lpstr>Сучасна Мона Ліза</vt:lpstr>
      <vt:lpstr>Сучасна Мона ліза</vt:lpstr>
      <vt:lpstr>Сучасна Мона Ліза</vt:lpstr>
      <vt:lpstr>«Посмішка»</vt:lpstr>
      <vt:lpstr>«Посмішка»</vt:lpstr>
      <vt:lpstr>Презинтацію підготувала:</vt:lpstr>
    </vt:vector>
  </TitlesOfParts>
  <Company>kspu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Мона Ліза</dc:title>
  <dc:creator>lab20</dc:creator>
  <cp:lastModifiedBy>Dasha</cp:lastModifiedBy>
  <cp:revision>15</cp:revision>
  <dcterms:created xsi:type="dcterms:W3CDTF">2013-05-20T10:13:18Z</dcterms:created>
  <dcterms:modified xsi:type="dcterms:W3CDTF">2013-05-26T09:50:48Z</dcterms:modified>
</cp:coreProperties>
</file>