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4" r:id="rId3"/>
    <p:sldId id="263" r:id="rId4"/>
    <p:sldId id="262" r:id="rId5"/>
    <p:sldId id="261" r:id="rId6"/>
    <p:sldId id="258" r:id="rId7"/>
    <p:sldId id="25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28" autoAdjust="0"/>
    <p:restoredTop sz="94660"/>
  </p:normalViewPr>
  <p:slideViewPr>
    <p:cSldViewPr>
      <p:cViewPr varScale="1">
        <p:scale>
          <a:sx n="68" d="100"/>
          <a:sy n="68" d="100"/>
        </p:scale>
        <p:origin x="-8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8000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advClick="0" advTm="8000"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5;&#1050;\Desktop\&#1053;&#1077;&#1080;&#1079;&#1074;&#1077;&#1089;&#1090;&#1077;&#1085;%20-%20&#1080;&#1079;%20&#1072;&#1085;&#1080;&#1084;&#1077;%20&#1044;&#1102;&#1088;&#1072;&#1088;&#1072;!%20(&#1084;&#1077;&#1083;&#1086;&#1076;&#1080;&#1103;%20&#1085;&#1072;%20&#1087;&#1080;&#1072;&#1085;&#1080;&#1085;&#1086;)1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kala_moosa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83568" y="1484784"/>
            <a:ext cx="77048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Дорогоцінні камені</a:t>
            </a:r>
            <a:endParaRPr lang="ru-RU" sz="6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6" name="Неизвестен - из аниме Дюрара! (мелодия на пианино)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16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3429000"/>
            <a:ext cx="4533900" cy="28765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0"/>
            <a:ext cx="3744416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i="1" dirty="0" smtClean="0"/>
              <a:t>Дорогоці́нне камі́ння (рос. драгоценные камни, </a:t>
            </a:r>
            <a:r>
              <a:rPr lang="vi-VN" sz="3200" i="1" dirty="0" smtClean="0"/>
              <a:t>анг.</a:t>
            </a:r>
            <a:r>
              <a:rPr lang="en-US" sz="3200" i="1" dirty="0" smtClean="0">
                <a:latin typeface="Monotype Corsiva" pitchFamily="66" charset="0"/>
              </a:rPr>
              <a:t>gemstones</a:t>
            </a:r>
            <a:r>
              <a:rPr lang="en-US" sz="3200" i="1" dirty="0" smtClean="0">
                <a:latin typeface="Monotype Corsiva" pitchFamily="66" charset="0"/>
              </a:rPr>
              <a:t>, precious stones, </a:t>
            </a:r>
            <a:r>
              <a:rPr lang="vi-VN" sz="3200" i="1" dirty="0" smtClean="0"/>
              <a:t>нім. </a:t>
            </a:r>
            <a:r>
              <a:rPr lang="en-US" sz="3200" i="1" dirty="0" err="1" smtClean="0">
                <a:latin typeface="Monotype Corsiva" pitchFamily="66" charset="0"/>
              </a:rPr>
              <a:t>Edelsteine</a:t>
            </a:r>
            <a:r>
              <a:rPr lang="en-US" sz="3200" i="1" dirty="0" smtClean="0">
                <a:latin typeface="Monotype Corsiva" pitchFamily="66" charset="0"/>
              </a:rPr>
              <a:t> m pl) — </a:t>
            </a:r>
            <a:r>
              <a:rPr lang="vi-VN" sz="3200" i="1" dirty="0" smtClean="0"/>
              <a:t>природні та штучні (синтетичні) мінерали в сировині, необробленому та обробленому вигляді (виробах).</a:t>
            </a:r>
            <a:endParaRPr lang="ru-RU" sz="3200" i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55974326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2636912"/>
            <a:ext cx="844333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i="1" dirty="0" err="1" smtClean="0">
                <a:latin typeface="Monotype Corsiva" pitchFamily="66" charset="0"/>
              </a:rPr>
              <a:t>Категорії</a:t>
            </a:r>
            <a:r>
              <a:rPr lang="ru-RU" sz="5400" i="1" dirty="0" smtClean="0">
                <a:latin typeface="Monotype Corsiva" pitchFamily="66" charset="0"/>
              </a:rPr>
              <a:t> </a:t>
            </a:r>
            <a:r>
              <a:rPr lang="ru-RU" sz="5400" i="1" dirty="0" err="1" smtClean="0">
                <a:latin typeface="Monotype Corsiva" pitchFamily="66" charset="0"/>
              </a:rPr>
              <a:t>дорогоцінних</a:t>
            </a:r>
            <a:r>
              <a:rPr lang="ru-RU" sz="5400" i="1" dirty="0" smtClean="0">
                <a:latin typeface="Monotype Corsiva" pitchFamily="66" charset="0"/>
              </a:rPr>
              <a:t> </a:t>
            </a:r>
            <a:r>
              <a:rPr lang="ru-RU" sz="5400" i="1" dirty="0" err="1" smtClean="0">
                <a:latin typeface="Monotype Corsiva" pitchFamily="66" charset="0"/>
              </a:rPr>
              <a:t>каменів</a:t>
            </a:r>
            <a:endParaRPr lang="ru-RU" sz="5400" i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50px-Ruby_crist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17032"/>
            <a:ext cx="2759546" cy="3140968"/>
          </a:xfrm>
          <a:prstGeom prst="rect">
            <a:avLst/>
          </a:prstGeom>
        </p:spPr>
      </p:pic>
      <p:pic>
        <p:nvPicPr>
          <p:cNvPr id="6" name="Рисунок 5" descr="250px-Béryl_var._émeraude_sur_quartz_(Carnaiba_Mine_Bahia_-_Brésil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3724696"/>
            <a:ext cx="6444208" cy="3133304"/>
          </a:xfrm>
          <a:prstGeom prst="rect">
            <a:avLst/>
          </a:prstGeom>
        </p:spPr>
      </p:pic>
      <p:pic>
        <p:nvPicPr>
          <p:cNvPr id="7" name="Рисунок 6" descr="250px-Saphi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0"/>
            <a:ext cx="4427984" cy="3792230"/>
          </a:xfrm>
          <a:prstGeom prst="rect">
            <a:avLst/>
          </a:prstGeom>
        </p:spPr>
      </p:pic>
      <p:pic>
        <p:nvPicPr>
          <p:cNvPr id="8" name="Рисунок 7" descr="Rough_diamon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716017" cy="37890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260648"/>
            <a:ext cx="41712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/>
              <a:t>I</a:t>
            </a:r>
            <a:r>
              <a:rPr lang="ru-RU" sz="4400" b="1" i="1" dirty="0" smtClean="0">
                <a:latin typeface="Monotype Corsiva" pitchFamily="66" charset="0"/>
              </a:rPr>
              <a:t> </a:t>
            </a:r>
            <a:r>
              <a:rPr lang="ru-RU" sz="3600" b="1" i="1" dirty="0" smtClean="0">
                <a:latin typeface="Monotype Corsiva" pitchFamily="66" charset="0"/>
              </a:rPr>
              <a:t>порядку</a:t>
            </a:r>
            <a:endParaRPr lang="ru-RU" sz="3600" i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5816" y="3068960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atin typeface="Monotype Corsiva" pitchFamily="66" charset="0"/>
              </a:rPr>
              <a:t>Алмаз</a:t>
            </a:r>
            <a:endParaRPr lang="ru-RU" sz="3200" b="1" i="1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6021288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latin typeface="Monotype Corsiva" pitchFamily="66" charset="0"/>
              </a:rPr>
              <a:t>Рубін</a:t>
            </a:r>
            <a:endParaRPr lang="ru-RU" sz="3200" b="1" i="1" dirty="0"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48264" y="2852936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Monotype Corsiva" pitchFamily="66" charset="0"/>
              </a:rPr>
              <a:t>Сапфір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6176" y="5949280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Monotype Corsiva" pitchFamily="66" charset="0"/>
              </a:rPr>
              <a:t>Смарагд</a:t>
            </a:r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0px-Ubehandlet_grønn_ja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540000" cy="2540000"/>
          </a:xfrm>
          <a:prstGeom prst="rect">
            <a:avLst/>
          </a:prstGeom>
        </p:spPr>
      </p:pic>
      <p:pic>
        <p:nvPicPr>
          <p:cNvPr id="5" name="Рисунок 4" descr="200px-Euclase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476672"/>
            <a:ext cx="2520280" cy="2255651"/>
          </a:xfrm>
          <a:prstGeom prst="rect">
            <a:avLst/>
          </a:prstGeom>
        </p:spPr>
      </p:pic>
      <p:pic>
        <p:nvPicPr>
          <p:cNvPr id="6" name="Рисунок 5" descr="200px-Opal-2551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717032"/>
            <a:ext cx="2540000" cy="2146300"/>
          </a:xfrm>
          <a:prstGeom prst="rect">
            <a:avLst/>
          </a:prstGeom>
        </p:spPr>
      </p:pic>
      <p:pic>
        <p:nvPicPr>
          <p:cNvPr id="7" name="Рисунок 6" descr="250px-Alexandrite.jp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tretch>
            <a:fillRect/>
          </a:stretch>
        </p:blipFill>
        <p:spPr>
          <a:xfrm>
            <a:off x="3875122" y="4265712"/>
            <a:ext cx="5268878" cy="25922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1520" y="638132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6093296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347864" y="270892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latin typeface="Monotype Corsiva" pitchFamily="66" charset="0"/>
              </a:rPr>
              <a:t>ІІ</a:t>
            </a:r>
            <a:r>
              <a:rPr lang="en-US" sz="2800" b="1" i="1" dirty="0" smtClean="0">
                <a:latin typeface="Monotype Corsiva" pitchFamily="66" charset="0"/>
              </a:rPr>
              <a:t> </a:t>
            </a:r>
            <a:r>
              <a:rPr lang="ru-RU" sz="2800" b="1" i="1" dirty="0" smtClean="0">
                <a:latin typeface="Monotype Corsiva" pitchFamily="66" charset="0"/>
              </a:rPr>
              <a:t>порядку</a:t>
            </a:r>
            <a:endParaRPr lang="ru-RU" sz="2800" b="1" i="1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4008" y="4581128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Monotype Corsiva" pitchFamily="66" charset="0"/>
              </a:rPr>
              <a:t>Олександрит</a:t>
            </a:r>
            <a:endParaRPr lang="ru-RU" sz="3600" b="1" i="1" dirty="0"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4005064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Monotype Corsiva" pitchFamily="66" charset="0"/>
              </a:rPr>
              <a:t>Опал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162880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Monotype Corsiva" pitchFamily="66" charset="0"/>
              </a:rPr>
              <a:t>Жадеїт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8184" y="1988840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i="1" dirty="0" smtClean="0">
                <a:latin typeface="Monotype Corsiva" pitchFamily="66" charset="0"/>
              </a:rPr>
              <a:t>Евклаз</a:t>
            </a:r>
            <a:endParaRPr lang="ru-RU" sz="3600" i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_8b8bc_63783e1f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748" y="0"/>
            <a:ext cx="8532504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83568" y="1196752"/>
            <a:ext cx="69127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err="1" smtClean="0">
                <a:latin typeface="Monotype Corsiva" pitchFamily="66" charset="0"/>
              </a:rPr>
              <a:t>Напівдорогоцінне</a:t>
            </a:r>
            <a:r>
              <a:rPr lang="ru-RU" sz="3600" b="1" i="1" dirty="0" smtClean="0">
                <a:latin typeface="Monotype Corsiva" pitchFamily="66" charset="0"/>
              </a:rPr>
              <a:t> (</a:t>
            </a:r>
            <a:r>
              <a:rPr lang="ru-RU" sz="3600" b="1" i="1" dirty="0" err="1" smtClean="0">
                <a:latin typeface="Monotype Corsiva" pitchFamily="66" charset="0"/>
              </a:rPr>
              <a:t>ювелірно-виробне</a:t>
            </a:r>
            <a:r>
              <a:rPr lang="ru-RU" sz="3600" b="1" i="1" dirty="0" smtClean="0">
                <a:latin typeface="Monotype Corsiva" pitchFamily="66" charset="0"/>
              </a:rPr>
              <a:t>) </a:t>
            </a:r>
            <a:r>
              <a:rPr lang="ru-RU" sz="3600" b="1" i="1" dirty="0" err="1" smtClean="0">
                <a:latin typeface="Monotype Corsiva" pitchFamily="66" charset="0"/>
              </a:rPr>
              <a:t>каміння</a:t>
            </a:r>
            <a:r>
              <a:rPr lang="ru-RU" sz="3600" b="1" i="1" dirty="0" smtClean="0">
                <a:latin typeface="Monotype Corsiva" pitchFamily="66" charset="0"/>
              </a:rPr>
              <a:t> — </a:t>
            </a:r>
            <a:r>
              <a:rPr lang="ru-RU" sz="3600" b="1" i="1" dirty="0" err="1" smtClean="0">
                <a:latin typeface="Monotype Corsiva" pitchFamily="66" charset="0"/>
              </a:rPr>
              <a:t>природні</a:t>
            </a:r>
            <a:r>
              <a:rPr lang="ru-RU" sz="3600" b="1" i="1" dirty="0" smtClean="0">
                <a:latin typeface="Monotype Corsiva" pitchFamily="66" charset="0"/>
              </a:rPr>
              <a:t> та </a:t>
            </a:r>
            <a:r>
              <a:rPr lang="ru-RU" sz="3600" b="1" i="1" dirty="0" err="1" smtClean="0">
                <a:latin typeface="Monotype Corsiva" pitchFamily="66" charset="0"/>
              </a:rPr>
              <a:t>штучні</a:t>
            </a:r>
            <a:r>
              <a:rPr lang="ru-RU" sz="3600" b="1" i="1" dirty="0" smtClean="0">
                <a:latin typeface="Monotype Corsiva" pitchFamily="66" charset="0"/>
              </a:rPr>
              <a:t> (</a:t>
            </a:r>
            <a:r>
              <a:rPr lang="ru-RU" sz="3600" b="1" i="1" dirty="0" err="1" smtClean="0">
                <a:latin typeface="Monotype Corsiva" pitchFamily="66" charset="0"/>
              </a:rPr>
              <a:t>синтетичні</a:t>
            </a:r>
            <a:r>
              <a:rPr lang="ru-RU" sz="3600" b="1" i="1" dirty="0" smtClean="0">
                <a:latin typeface="Monotype Corsiva" pitchFamily="66" charset="0"/>
              </a:rPr>
              <a:t>) </a:t>
            </a:r>
            <a:r>
              <a:rPr lang="ru-RU" sz="3600" b="1" i="1" dirty="0" err="1" smtClean="0">
                <a:latin typeface="Monotype Corsiva" pitchFamily="66" charset="0"/>
              </a:rPr>
              <a:t>мінерали</a:t>
            </a:r>
            <a:r>
              <a:rPr lang="ru-RU" sz="3600" b="1" i="1" dirty="0" smtClean="0">
                <a:latin typeface="Monotype Corsiva" pitchFamily="66" charset="0"/>
              </a:rPr>
              <a:t>, </a:t>
            </a:r>
            <a:r>
              <a:rPr lang="ru-RU" sz="3600" b="1" i="1" dirty="0" err="1" smtClean="0">
                <a:latin typeface="Monotype Corsiva" pitchFamily="66" charset="0"/>
              </a:rPr>
              <a:t>органогенні</a:t>
            </a:r>
            <a:r>
              <a:rPr lang="ru-RU" sz="3600" b="1" i="1" dirty="0" smtClean="0">
                <a:latin typeface="Monotype Corsiva" pitchFamily="66" charset="0"/>
              </a:rPr>
              <a:t> </a:t>
            </a:r>
            <a:r>
              <a:rPr lang="ru-RU" sz="3600" b="1" i="1" dirty="0" err="1" smtClean="0">
                <a:latin typeface="Monotype Corsiva" pitchFamily="66" charset="0"/>
              </a:rPr>
              <a:t>утворення</a:t>
            </a:r>
            <a:r>
              <a:rPr lang="ru-RU" sz="3600" b="1" i="1" dirty="0" smtClean="0">
                <a:latin typeface="Monotype Corsiva" pitchFamily="66" charset="0"/>
              </a:rPr>
              <a:t> </a:t>
            </a:r>
            <a:r>
              <a:rPr lang="ru-RU" sz="3600" b="1" i="1" dirty="0" err="1" smtClean="0">
                <a:latin typeface="Monotype Corsiva" pitchFamily="66" charset="0"/>
              </a:rPr>
              <a:t>та</a:t>
            </a:r>
            <a:r>
              <a:rPr lang="ru-RU" sz="3600" b="1" i="1" dirty="0" smtClean="0">
                <a:latin typeface="Monotype Corsiva" pitchFamily="66" charset="0"/>
              </a:rPr>
              <a:t> </a:t>
            </a:r>
            <a:r>
              <a:rPr lang="ru-RU" sz="3600" b="1" i="1" dirty="0" err="1" smtClean="0">
                <a:latin typeface="Monotype Corsiva" pitchFamily="66" charset="0"/>
              </a:rPr>
              <a:t>гірські</a:t>
            </a:r>
            <a:r>
              <a:rPr lang="ru-RU" sz="3600" b="1" i="1" dirty="0" smtClean="0">
                <a:latin typeface="Monotype Corsiva" pitchFamily="66" charset="0"/>
              </a:rPr>
              <a:t> породи в </a:t>
            </a:r>
            <a:r>
              <a:rPr lang="ru-RU" sz="3600" b="1" i="1" dirty="0" err="1" smtClean="0">
                <a:latin typeface="Monotype Corsiva" pitchFamily="66" charset="0"/>
              </a:rPr>
              <a:t>сировині</a:t>
            </a:r>
            <a:r>
              <a:rPr lang="ru-RU" sz="3600" b="1" i="1" dirty="0" smtClean="0">
                <a:latin typeface="Monotype Corsiva" pitchFamily="66" charset="0"/>
              </a:rPr>
              <a:t>, </a:t>
            </a:r>
            <a:r>
              <a:rPr lang="ru-RU" sz="3600" b="1" i="1" dirty="0" err="1" smtClean="0">
                <a:latin typeface="Monotype Corsiva" pitchFamily="66" charset="0"/>
              </a:rPr>
              <a:t>необробленому</a:t>
            </a:r>
            <a:r>
              <a:rPr lang="ru-RU" sz="3600" b="1" i="1" dirty="0" smtClean="0">
                <a:latin typeface="Monotype Corsiva" pitchFamily="66" charset="0"/>
              </a:rPr>
              <a:t> та </a:t>
            </a:r>
            <a:r>
              <a:rPr lang="ru-RU" sz="3600" b="1" i="1" dirty="0" err="1" smtClean="0">
                <a:latin typeface="Monotype Corsiva" pitchFamily="66" charset="0"/>
              </a:rPr>
              <a:t>обробленому</a:t>
            </a:r>
            <a:r>
              <a:rPr lang="ru-RU" sz="3600" b="1" i="1" dirty="0" smtClean="0">
                <a:latin typeface="Monotype Corsiva" pitchFamily="66" charset="0"/>
              </a:rPr>
              <a:t> </a:t>
            </a:r>
            <a:r>
              <a:rPr lang="ru-RU" sz="3600" b="1" i="1" dirty="0" err="1" smtClean="0">
                <a:latin typeface="Monotype Corsiva" pitchFamily="66" charset="0"/>
              </a:rPr>
              <a:t>вигляді</a:t>
            </a:r>
            <a:r>
              <a:rPr lang="ru-RU" sz="3600" b="1" i="1" dirty="0" smtClean="0">
                <a:latin typeface="Monotype Corsiva" pitchFamily="66" charset="0"/>
              </a:rPr>
              <a:t> (</a:t>
            </a:r>
            <a:r>
              <a:rPr lang="ru-RU" sz="3600" b="1" i="1" dirty="0" err="1" smtClean="0">
                <a:latin typeface="Monotype Corsiva" pitchFamily="66" charset="0"/>
              </a:rPr>
              <a:t>виробах</a:t>
            </a:r>
            <a:r>
              <a:rPr lang="ru-RU" sz="3600" b="1" i="1" dirty="0" smtClean="0">
                <a:latin typeface="Monotype Corsiva" pitchFamily="66" charset="0"/>
              </a:rPr>
              <a:t>).</a:t>
            </a:r>
            <a:endParaRPr lang="ru-RU" sz="3600" b="1" i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d53cc21570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99592" y="1628800"/>
            <a:ext cx="75608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atin typeface="Monotype Corsiva" pitchFamily="66" charset="0"/>
              </a:rPr>
              <a:t>Ювелірні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камені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застосовуються</a:t>
            </a:r>
            <a:r>
              <a:rPr lang="ru-RU" sz="2800" b="1" dirty="0" smtClean="0">
                <a:latin typeface="Monotype Corsiva" pitchFamily="66" charset="0"/>
              </a:rPr>
              <a:t> у </a:t>
            </a:r>
            <a:r>
              <a:rPr lang="ru-RU" sz="2800" b="1" dirty="0" err="1" smtClean="0">
                <a:latin typeface="Monotype Corsiva" pitchFamily="66" charset="0"/>
              </a:rPr>
              <a:t>виробах</a:t>
            </a:r>
            <a:r>
              <a:rPr lang="ru-RU" sz="2800" b="1" dirty="0" smtClean="0">
                <a:latin typeface="Monotype Corsiva" pitchFamily="66" charset="0"/>
              </a:rPr>
              <a:t>, </a:t>
            </a:r>
            <a:r>
              <a:rPr lang="ru-RU" sz="2800" b="1" dirty="0" err="1" smtClean="0">
                <a:latin typeface="Monotype Corsiva" pitchFamily="66" charset="0"/>
              </a:rPr>
              <a:t>що</a:t>
            </a:r>
            <a:r>
              <a:rPr lang="ru-RU" sz="2800" b="1" dirty="0" smtClean="0">
                <a:latin typeface="Monotype Corsiva" pitchFamily="66" charset="0"/>
              </a:rPr>
              <a:t> дорого </a:t>
            </a:r>
            <a:r>
              <a:rPr lang="ru-RU" sz="2800" b="1" dirty="0" err="1" smtClean="0">
                <a:latin typeface="Monotype Corsiva" pitchFamily="66" charset="0"/>
              </a:rPr>
              <a:t>коштують</a:t>
            </a:r>
            <a:r>
              <a:rPr lang="ru-RU" sz="2800" b="1" dirty="0" smtClean="0">
                <a:latin typeface="Monotype Corsiva" pitchFamily="66" charset="0"/>
              </a:rPr>
              <a:t> в </a:t>
            </a:r>
            <a:r>
              <a:rPr lang="ru-RU" sz="2800" b="1" dirty="0" err="1" smtClean="0">
                <a:latin typeface="Monotype Corsiva" pitchFamily="66" charset="0"/>
              </a:rPr>
              <a:t>оправі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з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благородних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металів</a:t>
            </a:r>
            <a:r>
              <a:rPr lang="ru-RU" sz="2800" b="1" dirty="0" smtClean="0">
                <a:latin typeface="Monotype Corsiva" pitchFamily="66" charset="0"/>
              </a:rPr>
              <a:t>. </a:t>
            </a:r>
            <a:r>
              <a:rPr lang="ru-RU" sz="2800" b="1" dirty="0" err="1" smtClean="0">
                <a:latin typeface="Monotype Corsiva" pitchFamily="66" charset="0"/>
              </a:rPr>
              <a:t>Світові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роздрібні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ціни</a:t>
            </a:r>
            <a:r>
              <a:rPr lang="ru-RU" sz="2800" b="1" dirty="0" smtClean="0">
                <a:latin typeface="Monotype Corsiva" pitchFamily="66" charset="0"/>
              </a:rPr>
              <a:t> на </a:t>
            </a:r>
            <a:r>
              <a:rPr lang="ru-RU" sz="2800" b="1" dirty="0" err="1" smtClean="0">
                <a:latin typeface="Monotype Corsiva" pitchFamily="66" charset="0"/>
              </a:rPr>
              <a:t>ограновані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ювелірні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камені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найвищої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якості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коливаються</a:t>
            </a: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 err="1" smtClean="0">
                <a:latin typeface="Monotype Corsiva" pitchFamily="66" charset="0"/>
              </a:rPr>
              <a:t>від</a:t>
            </a:r>
            <a:r>
              <a:rPr lang="ru-RU" sz="2800" b="1" dirty="0" smtClean="0">
                <a:latin typeface="Monotype Corsiva" pitchFamily="66" charset="0"/>
              </a:rPr>
              <a:t> 25 тис. (І порядок) до 5–50 (</a:t>
            </a:r>
            <a:r>
              <a:rPr lang="en-US" sz="2800" b="1" dirty="0" smtClean="0">
                <a:latin typeface="Monotype Corsiva" pitchFamily="66" charset="0"/>
              </a:rPr>
              <a:t>IV </a:t>
            </a:r>
            <a:r>
              <a:rPr lang="ru-RU" sz="2800" b="1" dirty="0" smtClean="0">
                <a:latin typeface="Monotype Corsiva" pitchFamily="66" charset="0"/>
              </a:rPr>
              <a:t>порядок) </a:t>
            </a:r>
            <a:r>
              <a:rPr lang="ru-RU" sz="2800" b="1" dirty="0" err="1" smtClean="0">
                <a:latin typeface="Monotype Corsiva" pitchFamily="66" charset="0"/>
              </a:rPr>
              <a:t>амер</a:t>
            </a:r>
            <a:r>
              <a:rPr lang="ru-RU" sz="2800" b="1" dirty="0" smtClean="0">
                <a:latin typeface="Monotype Corsiva" pitchFamily="66" charset="0"/>
              </a:rPr>
              <a:t>. дол. за 1 </a:t>
            </a:r>
            <a:r>
              <a:rPr lang="ru-RU" sz="2800" b="1" dirty="0" smtClean="0">
                <a:latin typeface="Monotype Corsiva" pitchFamily="66" charset="0"/>
              </a:rPr>
              <a:t>карата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</TotalTime>
  <Words>88</Words>
  <Application>Microsoft Office PowerPoint</Application>
  <PresentationFormat>Экран (4:3)</PresentationFormat>
  <Paragraphs>15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Assai</dc:creator>
  <cp:lastModifiedBy>ПК</cp:lastModifiedBy>
  <cp:revision>6</cp:revision>
  <dcterms:created xsi:type="dcterms:W3CDTF">2013-03-25T16:56:36Z</dcterms:created>
  <dcterms:modified xsi:type="dcterms:W3CDTF">2013-03-25T17:56:03Z</dcterms:modified>
</cp:coreProperties>
</file>