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0" r:id="rId3"/>
    <p:sldId id="277" r:id="rId4"/>
    <p:sldId id="281" r:id="rId5"/>
    <p:sldId id="282" r:id="rId6"/>
    <p:sldId id="257" r:id="rId7"/>
    <p:sldId id="260" r:id="rId8"/>
    <p:sldId id="287" r:id="rId9"/>
    <p:sldId id="286" r:id="rId10"/>
    <p:sldId id="285" r:id="rId11"/>
    <p:sldId id="284" r:id="rId12"/>
    <p:sldId id="283" r:id="rId13"/>
    <p:sldId id="263" r:id="rId14"/>
    <p:sldId id="262" r:id="rId15"/>
    <p:sldId id="264" r:id="rId16"/>
    <p:sldId id="288" r:id="rId17"/>
    <p:sldId id="291" r:id="rId18"/>
    <p:sldId id="292" r:id="rId19"/>
    <p:sldId id="265" r:id="rId20"/>
    <p:sldId id="293" r:id="rId21"/>
    <p:sldId id="266" r:id="rId22"/>
    <p:sldId id="294" r:id="rId23"/>
    <p:sldId id="267" r:id="rId24"/>
    <p:sldId id="295" r:id="rId25"/>
    <p:sldId id="268" r:id="rId26"/>
    <p:sldId id="296" r:id="rId27"/>
    <p:sldId id="289" r:id="rId28"/>
    <p:sldId id="269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>
        <p:scale>
          <a:sx n="69" d="100"/>
          <a:sy n="69" d="100"/>
        </p:scale>
        <p:origin x="-121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0EF6AE-D323-4B52-BB43-446E1EFD5A77}" type="doc">
      <dgm:prSet loTypeId="urn:microsoft.com/office/officeart/2005/8/layout/pyramid2" loCatId="pyramid" qsTypeId="urn:microsoft.com/office/officeart/2005/8/quickstyle/simple1" qsCatId="simple" csTypeId="urn:microsoft.com/office/officeart/2005/8/colors/accent0_3" csCatId="mainScheme" phldr="1"/>
      <dgm:spPr/>
    </dgm:pt>
    <dgm:pt modelId="{0274AF64-1186-417C-993D-B8EDD7CC0D5F}">
      <dgm:prSet phldrT="[Текст]"/>
      <dgm:spPr/>
      <dgm:t>
        <a:bodyPr/>
        <a:lstStyle/>
        <a:p>
          <a:r>
            <a:rPr lang="uk-UA" dirty="0" smtClean="0"/>
            <a:t>Біологічна  основа </a:t>
          </a:r>
          <a:endParaRPr lang="ru-RU" dirty="0"/>
        </a:p>
      </dgm:t>
    </dgm:pt>
    <dgm:pt modelId="{DA9AAFD5-49FE-499B-81D8-A7FAAB443952}" type="parTrans" cxnId="{238D65ED-A703-4416-8199-43B8A8DA5159}">
      <dgm:prSet/>
      <dgm:spPr/>
      <dgm:t>
        <a:bodyPr/>
        <a:lstStyle/>
        <a:p>
          <a:endParaRPr lang="ru-RU"/>
        </a:p>
      </dgm:t>
    </dgm:pt>
    <dgm:pt modelId="{B25DDF04-3B14-419E-B481-AB1E01410F5A}" type="sibTrans" cxnId="{238D65ED-A703-4416-8199-43B8A8DA5159}">
      <dgm:prSet/>
      <dgm:spPr/>
      <dgm:t>
        <a:bodyPr/>
        <a:lstStyle/>
        <a:p>
          <a:endParaRPr lang="ru-RU"/>
        </a:p>
      </dgm:t>
    </dgm:pt>
    <dgm:pt modelId="{D6FB20E8-4431-4412-9887-C3D0280BF05D}">
      <dgm:prSet phldrT="[Текст]"/>
      <dgm:spPr/>
      <dgm:t>
        <a:bodyPr/>
        <a:lstStyle/>
        <a:p>
          <a:r>
            <a:rPr lang="uk-UA" dirty="0" smtClean="0"/>
            <a:t>Соціальне середовище </a:t>
          </a:r>
          <a:endParaRPr lang="ru-RU" dirty="0"/>
        </a:p>
      </dgm:t>
    </dgm:pt>
    <dgm:pt modelId="{5A0F1F70-093F-496B-9B69-000D0A327B1D}" type="parTrans" cxnId="{D9105897-B555-4F32-B86F-B6258AAAD06E}">
      <dgm:prSet/>
      <dgm:spPr/>
      <dgm:t>
        <a:bodyPr/>
        <a:lstStyle/>
        <a:p>
          <a:endParaRPr lang="ru-RU"/>
        </a:p>
      </dgm:t>
    </dgm:pt>
    <dgm:pt modelId="{F49B1A14-E5E6-40E3-820E-FBCFE80B8FC3}" type="sibTrans" cxnId="{D9105897-B555-4F32-B86F-B6258AAAD06E}">
      <dgm:prSet/>
      <dgm:spPr/>
      <dgm:t>
        <a:bodyPr/>
        <a:lstStyle/>
        <a:p>
          <a:endParaRPr lang="ru-RU"/>
        </a:p>
      </dgm:t>
    </dgm:pt>
    <dgm:pt modelId="{BB9CD49A-1250-4BFF-89F7-9257A3DF16F7}">
      <dgm:prSet phldrT="[Текст]"/>
      <dgm:spPr/>
      <dgm:t>
        <a:bodyPr/>
        <a:lstStyle/>
        <a:p>
          <a:r>
            <a:rPr lang="uk-UA" dirty="0" smtClean="0"/>
            <a:t>Активність особистості</a:t>
          </a:r>
          <a:endParaRPr lang="ru-RU" dirty="0"/>
        </a:p>
      </dgm:t>
    </dgm:pt>
    <dgm:pt modelId="{554BF275-82BE-4CF3-9DF8-EF0FB7EA788D}" type="parTrans" cxnId="{2D394AD1-5B86-4630-B3C2-E07562EF6A18}">
      <dgm:prSet/>
      <dgm:spPr/>
      <dgm:t>
        <a:bodyPr/>
        <a:lstStyle/>
        <a:p>
          <a:endParaRPr lang="ru-RU"/>
        </a:p>
      </dgm:t>
    </dgm:pt>
    <dgm:pt modelId="{628C6018-BF94-499C-A50B-5DADA756E418}" type="sibTrans" cxnId="{2D394AD1-5B86-4630-B3C2-E07562EF6A18}">
      <dgm:prSet/>
      <dgm:spPr/>
      <dgm:t>
        <a:bodyPr/>
        <a:lstStyle/>
        <a:p>
          <a:endParaRPr lang="ru-RU"/>
        </a:p>
      </dgm:t>
    </dgm:pt>
    <dgm:pt modelId="{94338C9C-B8C7-4F24-90EC-A1F06A080F8C}" type="pres">
      <dgm:prSet presAssocID="{D70EF6AE-D323-4B52-BB43-446E1EFD5A77}" presName="compositeShape" presStyleCnt="0">
        <dgm:presLayoutVars>
          <dgm:dir/>
          <dgm:resizeHandles/>
        </dgm:presLayoutVars>
      </dgm:prSet>
      <dgm:spPr/>
    </dgm:pt>
    <dgm:pt modelId="{71B317A3-9C20-48ED-8362-D16501C47772}" type="pres">
      <dgm:prSet presAssocID="{D70EF6AE-D323-4B52-BB43-446E1EFD5A77}" presName="pyramid" presStyleLbl="node1" presStyleIdx="0" presStyleCnt="1" custLinFactNeighborX="801" custLinFactNeighborY="-1384"/>
      <dgm:spPr>
        <a:solidFill>
          <a:schemeClr val="bg1">
            <a:lumMod val="50000"/>
          </a:schemeClr>
        </a:solidFill>
      </dgm:spPr>
    </dgm:pt>
    <dgm:pt modelId="{4FC438BB-BCAF-41B2-9108-8104ECDB9FAF}" type="pres">
      <dgm:prSet presAssocID="{D70EF6AE-D323-4B52-BB43-446E1EFD5A77}" presName="theList" presStyleCnt="0"/>
      <dgm:spPr/>
    </dgm:pt>
    <dgm:pt modelId="{3C5347E8-F730-46C4-B128-8B1F2EBD37AE}" type="pres">
      <dgm:prSet presAssocID="{0274AF64-1186-417C-993D-B8EDD7CC0D5F}" presName="aNode" presStyleLbl="fgAcc1" presStyleIdx="0" presStyleCnt="3" custLinFactNeighborX="-10732" custLinFactNeighborY="-30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825AF-C9A6-4734-9E16-FE39AE5A77EA}" type="pres">
      <dgm:prSet presAssocID="{0274AF64-1186-417C-993D-B8EDD7CC0D5F}" presName="aSpace" presStyleCnt="0"/>
      <dgm:spPr/>
    </dgm:pt>
    <dgm:pt modelId="{4EA4116E-EE57-41FA-8007-71D580B776D3}" type="pres">
      <dgm:prSet presAssocID="{D6FB20E8-4431-4412-9887-C3D0280BF05D}" presName="aNode" presStyleLbl="fgAcc1" presStyleIdx="1" presStyleCnt="3" custLinFactNeighborX="-2350" custLinFactNeighborY="-66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CFF81-FF51-4CA8-A5D2-998BE860E036}" type="pres">
      <dgm:prSet presAssocID="{D6FB20E8-4431-4412-9887-C3D0280BF05D}" presName="aSpace" presStyleCnt="0"/>
      <dgm:spPr/>
    </dgm:pt>
    <dgm:pt modelId="{ABED6A15-66B7-4B9E-84E0-7B8EF72F4F47}" type="pres">
      <dgm:prSet presAssocID="{BB9CD49A-1250-4BFF-89F7-9257A3DF16F7}" presName="aNode" presStyleLbl="fgAcc1" presStyleIdx="2" presStyleCnt="3" custLinFactNeighborX="635" custLinFactNeighborY="-30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FCFAE-04D7-4004-934A-F294D9CD169B}" type="pres">
      <dgm:prSet presAssocID="{BB9CD49A-1250-4BFF-89F7-9257A3DF16F7}" presName="aSpace" presStyleCnt="0"/>
      <dgm:spPr/>
    </dgm:pt>
  </dgm:ptLst>
  <dgm:cxnLst>
    <dgm:cxn modelId="{D9105897-B555-4F32-B86F-B6258AAAD06E}" srcId="{D70EF6AE-D323-4B52-BB43-446E1EFD5A77}" destId="{D6FB20E8-4431-4412-9887-C3D0280BF05D}" srcOrd="1" destOrd="0" parTransId="{5A0F1F70-093F-496B-9B69-000D0A327B1D}" sibTransId="{F49B1A14-E5E6-40E3-820E-FBCFE80B8FC3}"/>
    <dgm:cxn modelId="{697DAA83-69DB-4926-A25E-9E5D5629B45C}" type="presOf" srcId="{D70EF6AE-D323-4B52-BB43-446E1EFD5A77}" destId="{94338C9C-B8C7-4F24-90EC-A1F06A080F8C}" srcOrd="0" destOrd="0" presId="urn:microsoft.com/office/officeart/2005/8/layout/pyramid2"/>
    <dgm:cxn modelId="{3D53C98E-51B8-4166-951B-D9E2784627B0}" type="presOf" srcId="{0274AF64-1186-417C-993D-B8EDD7CC0D5F}" destId="{3C5347E8-F730-46C4-B128-8B1F2EBD37AE}" srcOrd="0" destOrd="0" presId="urn:microsoft.com/office/officeart/2005/8/layout/pyramid2"/>
    <dgm:cxn modelId="{1B1899DD-3417-4404-A93F-6B506FA52AB1}" type="presOf" srcId="{D6FB20E8-4431-4412-9887-C3D0280BF05D}" destId="{4EA4116E-EE57-41FA-8007-71D580B776D3}" srcOrd="0" destOrd="0" presId="urn:microsoft.com/office/officeart/2005/8/layout/pyramid2"/>
    <dgm:cxn modelId="{72FB612D-D949-42D2-83F5-E20A598511EA}" type="presOf" srcId="{BB9CD49A-1250-4BFF-89F7-9257A3DF16F7}" destId="{ABED6A15-66B7-4B9E-84E0-7B8EF72F4F47}" srcOrd="0" destOrd="0" presId="urn:microsoft.com/office/officeart/2005/8/layout/pyramid2"/>
    <dgm:cxn modelId="{238D65ED-A703-4416-8199-43B8A8DA5159}" srcId="{D70EF6AE-D323-4B52-BB43-446E1EFD5A77}" destId="{0274AF64-1186-417C-993D-B8EDD7CC0D5F}" srcOrd="0" destOrd="0" parTransId="{DA9AAFD5-49FE-499B-81D8-A7FAAB443952}" sibTransId="{B25DDF04-3B14-419E-B481-AB1E01410F5A}"/>
    <dgm:cxn modelId="{2D394AD1-5B86-4630-B3C2-E07562EF6A18}" srcId="{D70EF6AE-D323-4B52-BB43-446E1EFD5A77}" destId="{BB9CD49A-1250-4BFF-89F7-9257A3DF16F7}" srcOrd="2" destOrd="0" parTransId="{554BF275-82BE-4CF3-9DF8-EF0FB7EA788D}" sibTransId="{628C6018-BF94-499C-A50B-5DADA756E418}"/>
    <dgm:cxn modelId="{67E0958D-3B96-4F51-BC2B-E1ED4644E6B6}" type="presParOf" srcId="{94338C9C-B8C7-4F24-90EC-A1F06A080F8C}" destId="{71B317A3-9C20-48ED-8362-D16501C47772}" srcOrd="0" destOrd="0" presId="urn:microsoft.com/office/officeart/2005/8/layout/pyramid2"/>
    <dgm:cxn modelId="{58711753-A006-45DD-95B1-FB7675AD70C9}" type="presParOf" srcId="{94338C9C-B8C7-4F24-90EC-A1F06A080F8C}" destId="{4FC438BB-BCAF-41B2-9108-8104ECDB9FAF}" srcOrd="1" destOrd="0" presId="urn:microsoft.com/office/officeart/2005/8/layout/pyramid2"/>
    <dgm:cxn modelId="{AA7A165C-96ED-4592-8DF5-D224068AD4BE}" type="presParOf" srcId="{4FC438BB-BCAF-41B2-9108-8104ECDB9FAF}" destId="{3C5347E8-F730-46C4-B128-8B1F2EBD37AE}" srcOrd="0" destOrd="0" presId="urn:microsoft.com/office/officeart/2005/8/layout/pyramid2"/>
    <dgm:cxn modelId="{ABFA1B7F-820A-4173-8A20-8C54D6D055CA}" type="presParOf" srcId="{4FC438BB-BCAF-41B2-9108-8104ECDB9FAF}" destId="{A27825AF-C9A6-4734-9E16-FE39AE5A77EA}" srcOrd="1" destOrd="0" presId="urn:microsoft.com/office/officeart/2005/8/layout/pyramid2"/>
    <dgm:cxn modelId="{9B79E27B-7792-4CB1-8FFE-3DDD9D060009}" type="presParOf" srcId="{4FC438BB-BCAF-41B2-9108-8104ECDB9FAF}" destId="{4EA4116E-EE57-41FA-8007-71D580B776D3}" srcOrd="2" destOrd="0" presId="urn:microsoft.com/office/officeart/2005/8/layout/pyramid2"/>
    <dgm:cxn modelId="{94623BF5-2D0B-4E9A-B692-A90879D6EBC4}" type="presParOf" srcId="{4FC438BB-BCAF-41B2-9108-8104ECDB9FAF}" destId="{3ECCFF81-FF51-4CA8-A5D2-998BE860E036}" srcOrd="3" destOrd="0" presId="urn:microsoft.com/office/officeart/2005/8/layout/pyramid2"/>
    <dgm:cxn modelId="{A51A4B6E-E17E-4AEE-9DFE-B625AF7EDED7}" type="presParOf" srcId="{4FC438BB-BCAF-41B2-9108-8104ECDB9FAF}" destId="{ABED6A15-66B7-4B9E-84E0-7B8EF72F4F47}" srcOrd="4" destOrd="0" presId="urn:microsoft.com/office/officeart/2005/8/layout/pyramid2"/>
    <dgm:cxn modelId="{2B9CC0FB-86D7-40C7-B036-39593731708B}" type="presParOf" srcId="{4FC438BB-BCAF-41B2-9108-8104ECDB9FAF}" destId="{F5CFCFAE-04D7-4004-934A-F294D9CD169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E41C25-615F-499F-8FDC-EDD94B2EB533}" type="doc">
      <dgm:prSet loTypeId="urn:microsoft.com/office/officeart/2005/8/layout/hierarchy3" loCatId="hierarchy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3575660-9CDA-41F3-8B81-6CABAF47A3D7}">
      <dgm:prSet phldrT="[Текст]"/>
      <dgm:spPr/>
      <dgm:t>
        <a:bodyPr/>
        <a:lstStyle/>
        <a:p>
          <a:pPr algn="ctr"/>
          <a:r>
            <a:rPr lang="uk-UA" b="0" noProof="0" dirty="0" smtClean="0">
              <a:latin typeface="Times New Roman" pitchFamily="18" charset="0"/>
              <a:cs typeface="Times New Roman" pitchFamily="18" charset="0"/>
            </a:rPr>
            <a:t>За </a:t>
          </a:r>
          <a:r>
            <a:rPr lang="uk-UA" b="0" noProof="0" dirty="0" err="1" smtClean="0">
              <a:latin typeface="Times New Roman" pitchFamily="18" charset="0"/>
              <a:cs typeface="Times New Roman" pitchFamily="18" charset="0"/>
            </a:rPr>
            <a:t>ступен</a:t>
          </a:r>
          <a:r>
            <a:rPr lang="uk-UA" b="0" dirty="0" err="1" smtClean="0">
              <a:latin typeface="Times New Roman" pitchFamily="18" charset="0"/>
              <a:cs typeface="Times New Roman" pitchFamily="18" charset="0"/>
            </a:rPr>
            <a:t>ем</a:t>
          </a:r>
          <a:r>
            <a:rPr lang="uk-UA" b="0" dirty="0" smtClean="0">
              <a:latin typeface="Times New Roman" pitchFamily="18" charset="0"/>
              <a:cs typeface="Times New Roman" pitchFamily="18" charset="0"/>
            </a:rPr>
            <a:t> організації</a:t>
          </a:r>
          <a:endParaRPr lang="uk-UA" b="0" dirty="0">
            <a:latin typeface="Times New Roman" pitchFamily="18" charset="0"/>
            <a:cs typeface="Times New Roman" pitchFamily="18" charset="0"/>
          </a:endParaRPr>
        </a:p>
      </dgm:t>
    </dgm:pt>
    <dgm:pt modelId="{85146ADB-00BF-4712-B88B-0010EB1495CD}" type="parTrans" cxnId="{85C501F3-B21D-42DE-9774-AAA8317148A2}">
      <dgm:prSet/>
      <dgm:spPr/>
      <dgm:t>
        <a:bodyPr/>
        <a:lstStyle/>
        <a:p>
          <a:pPr algn="ctr"/>
          <a:endParaRPr lang="ru-RU"/>
        </a:p>
      </dgm:t>
    </dgm:pt>
    <dgm:pt modelId="{F16EBC66-B7C6-4B5E-AB2C-336DE37D3A14}" type="sibTrans" cxnId="{85C501F3-B21D-42DE-9774-AAA8317148A2}">
      <dgm:prSet/>
      <dgm:spPr/>
      <dgm:t>
        <a:bodyPr/>
        <a:lstStyle/>
        <a:p>
          <a:pPr algn="ctr"/>
          <a:endParaRPr lang="ru-RU"/>
        </a:p>
      </dgm:t>
    </dgm:pt>
    <dgm:pt modelId="{5597741B-4798-4AF7-A234-E83B07DE3C49}">
      <dgm:prSet phldrT="[Текст]" custT="1"/>
      <dgm:spPr/>
      <dgm:t>
        <a:bodyPr/>
        <a:lstStyle/>
        <a:p>
          <a:pPr algn="ctr"/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Організований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D43419-6252-448D-BB1F-C85FFBCD6537}" type="parTrans" cxnId="{22492DC5-688B-46BD-B208-BBC9933230F3}">
      <dgm:prSet/>
      <dgm:spPr/>
      <dgm:t>
        <a:bodyPr/>
        <a:lstStyle/>
        <a:p>
          <a:pPr algn="ctr"/>
          <a:endParaRPr lang="ru-RU"/>
        </a:p>
      </dgm:t>
    </dgm:pt>
    <dgm:pt modelId="{D25A3B10-4703-43E1-B20C-64A13B32B193}" type="sibTrans" cxnId="{22492DC5-688B-46BD-B208-BBC9933230F3}">
      <dgm:prSet/>
      <dgm:spPr/>
      <dgm:t>
        <a:bodyPr/>
        <a:lstStyle/>
        <a:p>
          <a:pPr algn="ctr"/>
          <a:endParaRPr lang="ru-RU"/>
        </a:p>
      </dgm:t>
    </dgm:pt>
    <dgm:pt modelId="{760DC8D2-950E-4B2B-B444-295B39F97DC3}">
      <dgm:prSet phldrT="[Текст]" custT="1"/>
      <dgm:spPr/>
      <dgm:t>
        <a:bodyPr/>
        <a:lstStyle/>
        <a:p>
          <a:pPr algn="ctr"/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Стихійний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3BFAFF8-A9B6-403F-9F0E-74FB7F1EA8CE}" type="parTrans" cxnId="{0E4C7B48-70DB-4C88-A6AE-D38E616E2934}">
      <dgm:prSet/>
      <dgm:spPr/>
      <dgm:t>
        <a:bodyPr/>
        <a:lstStyle/>
        <a:p>
          <a:pPr algn="ctr"/>
          <a:endParaRPr lang="ru-RU"/>
        </a:p>
      </dgm:t>
    </dgm:pt>
    <dgm:pt modelId="{76CEDC69-2A8C-4BF1-A6AD-B9AF5B36C741}" type="sibTrans" cxnId="{0E4C7B48-70DB-4C88-A6AE-D38E616E2934}">
      <dgm:prSet/>
      <dgm:spPr/>
      <dgm:t>
        <a:bodyPr/>
        <a:lstStyle/>
        <a:p>
          <a:pPr algn="ctr"/>
          <a:endParaRPr lang="ru-RU"/>
        </a:p>
      </dgm:t>
    </dgm:pt>
    <dgm:pt modelId="{CC57CC3E-701F-4F3D-9CB6-C0186076B1A3}">
      <dgm:prSet phldrT="[Текст]"/>
      <dgm:spPr/>
      <dgm:t>
        <a:bodyPr/>
        <a:lstStyle/>
        <a:p>
          <a:pPr algn="ctr"/>
          <a:r>
            <a:rPr lang="uk-UA" b="0" dirty="0" smtClean="0">
              <a:latin typeface="Times New Roman" pitchFamily="18" charset="0"/>
              <a:cs typeface="Times New Roman" pitchFamily="18" charset="0"/>
            </a:rPr>
            <a:t>За характером наслідків 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EE24BEF0-5780-4D11-AC44-2D92DB3977DE}" type="parTrans" cxnId="{24EEA093-FC88-4C22-A2AA-4C69B334094F}">
      <dgm:prSet/>
      <dgm:spPr/>
      <dgm:t>
        <a:bodyPr/>
        <a:lstStyle/>
        <a:p>
          <a:pPr algn="ctr"/>
          <a:endParaRPr lang="ru-RU"/>
        </a:p>
      </dgm:t>
    </dgm:pt>
    <dgm:pt modelId="{74734396-EEEB-4500-9039-5253F091EB27}" type="sibTrans" cxnId="{24EEA093-FC88-4C22-A2AA-4C69B334094F}">
      <dgm:prSet/>
      <dgm:spPr/>
      <dgm:t>
        <a:bodyPr/>
        <a:lstStyle/>
        <a:p>
          <a:pPr algn="ctr"/>
          <a:endParaRPr lang="ru-RU"/>
        </a:p>
      </dgm:t>
    </dgm:pt>
    <dgm:pt modelId="{63CF78C0-3AF3-43D0-A1DC-06E3C259782C}">
      <dgm:prSet phldrT="[Текст]" custT="1"/>
      <dgm:spPr/>
      <dgm:t>
        <a:bodyPr/>
        <a:lstStyle/>
        <a:p>
          <a:pPr algn="ctr"/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Конструктивний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0370574-C1B2-4E75-87D6-6135B9880F4D}" type="parTrans" cxnId="{6305766A-92BC-4825-BFAA-F0C45897606D}">
      <dgm:prSet/>
      <dgm:spPr/>
      <dgm:t>
        <a:bodyPr/>
        <a:lstStyle/>
        <a:p>
          <a:pPr algn="ctr"/>
          <a:endParaRPr lang="ru-RU"/>
        </a:p>
      </dgm:t>
    </dgm:pt>
    <dgm:pt modelId="{B4741FBF-37AE-4FD4-9359-903C1F88E816}" type="sibTrans" cxnId="{6305766A-92BC-4825-BFAA-F0C45897606D}">
      <dgm:prSet/>
      <dgm:spPr/>
      <dgm:t>
        <a:bodyPr/>
        <a:lstStyle/>
        <a:p>
          <a:pPr algn="ctr"/>
          <a:endParaRPr lang="ru-RU"/>
        </a:p>
      </dgm:t>
    </dgm:pt>
    <dgm:pt modelId="{6D7C75CF-828F-4A12-B242-89AD327A8D70}">
      <dgm:prSet phldrT="[Текст]" custT="1"/>
      <dgm:spPr/>
      <dgm:t>
        <a:bodyPr/>
        <a:lstStyle/>
        <a:p>
          <a:pPr algn="ctr"/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Деструктивний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E1F6E32-6339-46EA-ACEE-7C1ABD42E5A7}" type="parTrans" cxnId="{5675C471-42FC-4D4D-A346-22E10AC0D969}">
      <dgm:prSet/>
      <dgm:spPr/>
      <dgm:t>
        <a:bodyPr/>
        <a:lstStyle/>
        <a:p>
          <a:pPr algn="ctr"/>
          <a:endParaRPr lang="ru-RU"/>
        </a:p>
      </dgm:t>
    </dgm:pt>
    <dgm:pt modelId="{AA77EA3E-51D9-4A10-AC6D-E55311453E69}" type="sibTrans" cxnId="{5675C471-42FC-4D4D-A346-22E10AC0D969}">
      <dgm:prSet/>
      <dgm:spPr/>
      <dgm:t>
        <a:bodyPr/>
        <a:lstStyle/>
        <a:p>
          <a:pPr algn="ctr"/>
          <a:endParaRPr lang="ru-RU"/>
        </a:p>
      </dgm:t>
    </dgm:pt>
    <dgm:pt modelId="{5E83C47F-E889-4461-912A-25AF2E3478A7}" type="pres">
      <dgm:prSet presAssocID="{0DE41C25-615F-499F-8FDC-EDD94B2EB53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DC9BAB7-8DC8-4336-99CB-BBE87FDD45AB}" type="pres">
      <dgm:prSet presAssocID="{C3575660-9CDA-41F3-8B81-6CABAF47A3D7}" presName="root" presStyleCnt="0"/>
      <dgm:spPr/>
    </dgm:pt>
    <dgm:pt modelId="{BB6DDFA9-1F25-4CC9-A7A2-D37F2DD6F8E7}" type="pres">
      <dgm:prSet presAssocID="{C3575660-9CDA-41F3-8B81-6CABAF47A3D7}" presName="rootComposite" presStyleCnt="0"/>
      <dgm:spPr/>
    </dgm:pt>
    <dgm:pt modelId="{C48375AA-6616-4575-85EF-B406C6250B8F}" type="pres">
      <dgm:prSet presAssocID="{C3575660-9CDA-41F3-8B81-6CABAF47A3D7}" presName="rootText" presStyleLbl="node1" presStyleIdx="0" presStyleCnt="2"/>
      <dgm:spPr/>
      <dgm:t>
        <a:bodyPr/>
        <a:lstStyle/>
        <a:p>
          <a:endParaRPr lang="ru-RU"/>
        </a:p>
      </dgm:t>
    </dgm:pt>
    <dgm:pt modelId="{CE9434F8-71B5-46B4-B2B1-B7C21759DB10}" type="pres">
      <dgm:prSet presAssocID="{C3575660-9CDA-41F3-8B81-6CABAF47A3D7}" presName="rootConnector" presStyleLbl="node1" presStyleIdx="0" presStyleCnt="2"/>
      <dgm:spPr/>
    </dgm:pt>
    <dgm:pt modelId="{0183F00B-F4A1-4483-B774-0E30D0B6C760}" type="pres">
      <dgm:prSet presAssocID="{C3575660-9CDA-41F3-8B81-6CABAF47A3D7}" presName="childShape" presStyleCnt="0"/>
      <dgm:spPr/>
    </dgm:pt>
    <dgm:pt modelId="{5AA0D7D4-6DE0-483A-BB2B-2FA44B282847}" type="pres">
      <dgm:prSet presAssocID="{1DD43419-6252-448D-BB1F-C85FFBCD6537}" presName="Name13" presStyleLbl="parChTrans1D2" presStyleIdx="0" presStyleCnt="4"/>
      <dgm:spPr/>
    </dgm:pt>
    <dgm:pt modelId="{ACFD944C-55B1-4780-997D-85FF9CC8F087}" type="pres">
      <dgm:prSet presAssocID="{5597741B-4798-4AF7-A234-E83B07DE3C49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D13FD-460F-441E-835B-4C76EBD71E77}" type="pres">
      <dgm:prSet presAssocID="{93BFAFF8-A9B6-403F-9F0E-74FB7F1EA8CE}" presName="Name13" presStyleLbl="parChTrans1D2" presStyleIdx="1" presStyleCnt="4"/>
      <dgm:spPr/>
    </dgm:pt>
    <dgm:pt modelId="{673BAAC2-1DE3-480B-BA0B-8AB75E368928}" type="pres">
      <dgm:prSet presAssocID="{760DC8D2-950E-4B2B-B444-295B39F97DC3}" presName="childText" presStyleLbl="bgAcc1" presStyleIdx="1" presStyleCnt="4" custLinFactNeighborX="-5291" custLinFactNeighborY="3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2DF58-786B-4CA1-B1BF-D4B700CB3A67}" type="pres">
      <dgm:prSet presAssocID="{CC57CC3E-701F-4F3D-9CB6-C0186076B1A3}" presName="root" presStyleCnt="0"/>
      <dgm:spPr/>
    </dgm:pt>
    <dgm:pt modelId="{0B1891AF-D621-4FAE-8316-A898FE3C7621}" type="pres">
      <dgm:prSet presAssocID="{CC57CC3E-701F-4F3D-9CB6-C0186076B1A3}" presName="rootComposite" presStyleCnt="0"/>
      <dgm:spPr/>
    </dgm:pt>
    <dgm:pt modelId="{80962483-3F28-4EEB-BAA0-A39EFDA4129F}" type="pres">
      <dgm:prSet presAssocID="{CC57CC3E-701F-4F3D-9CB6-C0186076B1A3}" presName="rootText" presStyleLbl="node1" presStyleIdx="1" presStyleCnt="2"/>
      <dgm:spPr/>
    </dgm:pt>
    <dgm:pt modelId="{3B43F83B-F66F-4089-83D6-BFFC49D410DB}" type="pres">
      <dgm:prSet presAssocID="{CC57CC3E-701F-4F3D-9CB6-C0186076B1A3}" presName="rootConnector" presStyleLbl="node1" presStyleIdx="1" presStyleCnt="2"/>
      <dgm:spPr/>
    </dgm:pt>
    <dgm:pt modelId="{79C9F28B-630A-4DCA-9E2A-3386B9DBCBBE}" type="pres">
      <dgm:prSet presAssocID="{CC57CC3E-701F-4F3D-9CB6-C0186076B1A3}" presName="childShape" presStyleCnt="0"/>
      <dgm:spPr/>
    </dgm:pt>
    <dgm:pt modelId="{0A8BA336-5A1D-4EA8-A54F-3440C2972986}" type="pres">
      <dgm:prSet presAssocID="{80370574-C1B2-4E75-87D6-6135B9880F4D}" presName="Name13" presStyleLbl="parChTrans1D2" presStyleIdx="2" presStyleCnt="4"/>
      <dgm:spPr/>
    </dgm:pt>
    <dgm:pt modelId="{52BDF972-496E-4ACE-BADE-F1E8EF25D732}" type="pres">
      <dgm:prSet presAssocID="{63CF78C0-3AF3-43D0-A1DC-06E3C259782C}" presName="childText" presStyleLbl="bgAcc1" presStyleIdx="2" presStyleCnt="4" custLinFactNeighborX="-5291" custLinFactNeighborY="3594">
        <dgm:presLayoutVars>
          <dgm:bulletEnabled val="1"/>
        </dgm:presLayoutVars>
      </dgm:prSet>
      <dgm:spPr/>
    </dgm:pt>
    <dgm:pt modelId="{1CF09495-D3B7-42ED-B431-9BEA148BE9FE}" type="pres">
      <dgm:prSet presAssocID="{7E1F6E32-6339-46EA-ACEE-7C1ABD42E5A7}" presName="Name13" presStyleLbl="parChTrans1D2" presStyleIdx="3" presStyleCnt="4"/>
      <dgm:spPr/>
    </dgm:pt>
    <dgm:pt modelId="{3813BD73-F160-483F-9DB0-AD293D843CF0}" type="pres">
      <dgm:prSet presAssocID="{6D7C75CF-828F-4A12-B242-89AD327A8D70}" presName="childText" presStyleLbl="bgAcc1" presStyleIdx="3" presStyleCnt="4" custLinFactNeighborX="-5291" custLinFactNeighborY="3594">
        <dgm:presLayoutVars>
          <dgm:bulletEnabled val="1"/>
        </dgm:presLayoutVars>
      </dgm:prSet>
      <dgm:spPr/>
    </dgm:pt>
  </dgm:ptLst>
  <dgm:cxnLst>
    <dgm:cxn modelId="{22492DC5-688B-46BD-B208-BBC9933230F3}" srcId="{C3575660-9CDA-41F3-8B81-6CABAF47A3D7}" destId="{5597741B-4798-4AF7-A234-E83B07DE3C49}" srcOrd="0" destOrd="0" parTransId="{1DD43419-6252-448D-BB1F-C85FFBCD6537}" sibTransId="{D25A3B10-4703-43E1-B20C-64A13B32B193}"/>
    <dgm:cxn modelId="{24EEA093-FC88-4C22-A2AA-4C69B334094F}" srcId="{0DE41C25-615F-499F-8FDC-EDD94B2EB533}" destId="{CC57CC3E-701F-4F3D-9CB6-C0186076B1A3}" srcOrd="1" destOrd="0" parTransId="{EE24BEF0-5780-4D11-AC44-2D92DB3977DE}" sibTransId="{74734396-EEEB-4500-9039-5253F091EB27}"/>
    <dgm:cxn modelId="{244318C6-3D79-4E62-89D2-27194F7E2810}" type="presOf" srcId="{C3575660-9CDA-41F3-8B81-6CABAF47A3D7}" destId="{C48375AA-6616-4575-85EF-B406C6250B8F}" srcOrd="0" destOrd="0" presId="urn:microsoft.com/office/officeart/2005/8/layout/hierarchy3"/>
    <dgm:cxn modelId="{2217C9C4-56A5-45FB-AF92-897ECB6ECDDB}" type="presOf" srcId="{6D7C75CF-828F-4A12-B242-89AD327A8D70}" destId="{3813BD73-F160-483F-9DB0-AD293D843CF0}" srcOrd="0" destOrd="0" presId="urn:microsoft.com/office/officeart/2005/8/layout/hierarchy3"/>
    <dgm:cxn modelId="{6305766A-92BC-4825-BFAA-F0C45897606D}" srcId="{CC57CC3E-701F-4F3D-9CB6-C0186076B1A3}" destId="{63CF78C0-3AF3-43D0-A1DC-06E3C259782C}" srcOrd="0" destOrd="0" parTransId="{80370574-C1B2-4E75-87D6-6135B9880F4D}" sibTransId="{B4741FBF-37AE-4FD4-9359-903C1F88E816}"/>
    <dgm:cxn modelId="{1FBEC639-EEB1-4F6C-93C8-B7C8C129EDEE}" type="presOf" srcId="{63CF78C0-3AF3-43D0-A1DC-06E3C259782C}" destId="{52BDF972-496E-4ACE-BADE-F1E8EF25D732}" srcOrd="0" destOrd="0" presId="urn:microsoft.com/office/officeart/2005/8/layout/hierarchy3"/>
    <dgm:cxn modelId="{5D017930-A317-43FB-B021-E1660F06E1AF}" type="presOf" srcId="{CC57CC3E-701F-4F3D-9CB6-C0186076B1A3}" destId="{80962483-3F28-4EEB-BAA0-A39EFDA4129F}" srcOrd="0" destOrd="0" presId="urn:microsoft.com/office/officeart/2005/8/layout/hierarchy3"/>
    <dgm:cxn modelId="{5675C471-42FC-4D4D-A346-22E10AC0D969}" srcId="{CC57CC3E-701F-4F3D-9CB6-C0186076B1A3}" destId="{6D7C75CF-828F-4A12-B242-89AD327A8D70}" srcOrd="1" destOrd="0" parTransId="{7E1F6E32-6339-46EA-ACEE-7C1ABD42E5A7}" sibTransId="{AA77EA3E-51D9-4A10-AC6D-E55311453E69}"/>
    <dgm:cxn modelId="{85C501F3-B21D-42DE-9774-AAA8317148A2}" srcId="{0DE41C25-615F-499F-8FDC-EDD94B2EB533}" destId="{C3575660-9CDA-41F3-8B81-6CABAF47A3D7}" srcOrd="0" destOrd="0" parTransId="{85146ADB-00BF-4712-B88B-0010EB1495CD}" sibTransId="{F16EBC66-B7C6-4B5E-AB2C-336DE37D3A14}"/>
    <dgm:cxn modelId="{0E4C7B48-70DB-4C88-A6AE-D38E616E2934}" srcId="{C3575660-9CDA-41F3-8B81-6CABAF47A3D7}" destId="{760DC8D2-950E-4B2B-B444-295B39F97DC3}" srcOrd="1" destOrd="0" parTransId="{93BFAFF8-A9B6-403F-9F0E-74FB7F1EA8CE}" sibTransId="{76CEDC69-2A8C-4BF1-A6AD-B9AF5B36C741}"/>
    <dgm:cxn modelId="{D0ED25DD-657E-4D34-824F-AF99BA5A86F2}" type="presOf" srcId="{760DC8D2-950E-4B2B-B444-295B39F97DC3}" destId="{673BAAC2-1DE3-480B-BA0B-8AB75E368928}" srcOrd="0" destOrd="0" presId="urn:microsoft.com/office/officeart/2005/8/layout/hierarchy3"/>
    <dgm:cxn modelId="{AC34D5EC-259E-4F56-891F-5FF9B8687DC2}" type="presOf" srcId="{1DD43419-6252-448D-BB1F-C85FFBCD6537}" destId="{5AA0D7D4-6DE0-483A-BB2B-2FA44B282847}" srcOrd="0" destOrd="0" presId="urn:microsoft.com/office/officeart/2005/8/layout/hierarchy3"/>
    <dgm:cxn modelId="{F7F2A4D0-95C6-459A-AA07-914BF28D0D03}" type="presOf" srcId="{0DE41C25-615F-499F-8FDC-EDD94B2EB533}" destId="{5E83C47F-E889-4461-912A-25AF2E3478A7}" srcOrd="0" destOrd="0" presId="urn:microsoft.com/office/officeart/2005/8/layout/hierarchy3"/>
    <dgm:cxn modelId="{66CC9032-D5CD-4A11-A8A0-D0165A9C0D4D}" type="presOf" srcId="{80370574-C1B2-4E75-87D6-6135B9880F4D}" destId="{0A8BA336-5A1D-4EA8-A54F-3440C2972986}" srcOrd="0" destOrd="0" presId="urn:microsoft.com/office/officeart/2005/8/layout/hierarchy3"/>
    <dgm:cxn modelId="{167BB9CF-344E-44CF-802B-91F334726DE6}" type="presOf" srcId="{5597741B-4798-4AF7-A234-E83B07DE3C49}" destId="{ACFD944C-55B1-4780-997D-85FF9CC8F087}" srcOrd="0" destOrd="0" presId="urn:microsoft.com/office/officeart/2005/8/layout/hierarchy3"/>
    <dgm:cxn modelId="{CA022AEE-994E-43C1-9A1C-F11ADED722AB}" type="presOf" srcId="{7E1F6E32-6339-46EA-ACEE-7C1ABD42E5A7}" destId="{1CF09495-D3B7-42ED-B431-9BEA148BE9FE}" srcOrd="0" destOrd="0" presId="urn:microsoft.com/office/officeart/2005/8/layout/hierarchy3"/>
    <dgm:cxn modelId="{FE7AF98C-78C8-4BF1-9FEA-274E35505B47}" type="presOf" srcId="{CC57CC3E-701F-4F3D-9CB6-C0186076B1A3}" destId="{3B43F83B-F66F-4089-83D6-BFFC49D410DB}" srcOrd="1" destOrd="0" presId="urn:microsoft.com/office/officeart/2005/8/layout/hierarchy3"/>
    <dgm:cxn modelId="{11059A3C-E7B8-4FE0-A4E5-E1CA96A78D1E}" type="presOf" srcId="{93BFAFF8-A9B6-403F-9F0E-74FB7F1EA8CE}" destId="{6FBD13FD-460F-441E-835B-4C76EBD71E77}" srcOrd="0" destOrd="0" presId="urn:microsoft.com/office/officeart/2005/8/layout/hierarchy3"/>
    <dgm:cxn modelId="{36FFE6C7-4A23-43EC-81AD-0D3FAF57E1B5}" type="presOf" srcId="{C3575660-9CDA-41F3-8B81-6CABAF47A3D7}" destId="{CE9434F8-71B5-46B4-B2B1-B7C21759DB10}" srcOrd="1" destOrd="0" presId="urn:microsoft.com/office/officeart/2005/8/layout/hierarchy3"/>
    <dgm:cxn modelId="{88A60183-CB9A-4566-96E9-D1A96EE97B9A}" type="presParOf" srcId="{5E83C47F-E889-4461-912A-25AF2E3478A7}" destId="{CDC9BAB7-8DC8-4336-99CB-BBE87FDD45AB}" srcOrd="0" destOrd="0" presId="urn:microsoft.com/office/officeart/2005/8/layout/hierarchy3"/>
    <dgm:cxn modelId="{EED01BE2-B893-46D5-B15F-4E139EF61126}" type="presParOf" srcId="{CDC9BAB7-8DC8-4336-99CB-BBE87FDD45AB}" destId="{BB6DDFA9-1F25-4CC9-A7A2-D37F2DD6F8E7}" srcOrd="0" destOrd="0" presId="urn:microsoft.com/office/officeart/2005/8/layout/hierarchy3"/>
    <dgm:cxn modelId="{9156047F-F907-40C8-AC85-50A03492C0C4}" type="presParOf" srcId="{BB6DDFA9-1F25-4CC9-A7A2-D37F2DD6F8E7}" destId="{C48375AA-6616-4575-85EF-B406C6250B8F}" srcOrd="0" destOrd="0" presId="urn:microsoft.com/office/officeart/2005/8/layout/hierarchy3"/>
    <dgm:cxn modelId="{FBD5A6AC-C22D-4B7D-864D-8CCFC03E4111}" type="presParOf" srcId="{BB6DDFA9-1F25-4CC9-A7A2-D37F2DD6F8E7}" destId="{CE9434F8-71B5-46B4-B2B1-B7C21759DB10}" srcOrd="1" destOrd="0" presId="urn:microsoft.com/office/officeart/2005/8/layout/hierarchy3"/>
    <dgm:cxn modelId="{6BE8BFE8-3989-41C7-B6B4-88D2A4C4C572}" type="presParOf" srcId="{CDC9BAB7-8DC8-4336-99CB-BBE87FDD45AB}" destId="{0183F00B-F4A1-4483-B774-0E30D0B6C760}" srcOrd="1" destOrd="0" presId="urn:microsoft.com/office/officeart/2005/8/layout/hierarchy3"/>
    <dgm:cxn modelId="{0325BB08-EE4A-4457-AC1C-362DB79AD26C}" type="presParOf" srcId="{0183F00B-F4A1-4483-B774-0E30D0B6C760}" destId="{5AA0D7D4-6DE0-483A-BB2B-2FA44B282847}" srcOrd="0" destOrd="0" presId="urn:microsoft.com/office/officeart/2005/8/layout/hierarchy3"/>
    <dgm:cxn modelId="{3243ECD4-AFC2-4333-8367-90176B39DD07}" type="presParOf" srcId="{0183F00B-F4A1-4483-B774-0E30D0B6C760}" destId="{ACFD944C-55B1-4780-997D-85FF9CC8F087}" srcOrd="1" destOrd="0" presId="urn:microsoft.com/office/officeart/2005/8/layout/hierarchy3"/>
    <dgm:cxn modelId="{8174DA96-51A5-4497-825A-FC1D9256B75A}" type="presParOf" srcId="{0183F00B-F4A1-4483-B774-0E30D0B6C760}" destId="{6FBD13FD-460F-441E-835B-4C76EBD71E77}" srcOrd="2" destOrd="0" presId="urn:microsoft.com/office/officeart/2005/8/layout/hierarchy3"/>
    <dgm:cxn modelId="{5CDB21AE-DF0F-4FAA-974F-E5B99BC55D16}" type="presParOf" srcId="{0183F00B-F4A1-4483-B774-0E30D0B6C760}" destId="{673BAAC2-1DE3-480B-BA0B-8AB75E368928}" srcOrd="3" destOrd="0" presId="urn:microsoft.com/office/officeart/2005/8/layout/hierarchy3"/>
    <dgm:cxn modelId="{A59477F2-5302-48BA-8C60-E3E733F0982B}" type="presParOf" srcId="{5E83C47F-E889-4461-912A-25AF2E3478A7}" destId="{6BF2DF58-786B-4CA1-B1BF-D4B700CB3A67}" srcOrd="1" destOrd="0" presId="urn:microsoft.com/office/officeart/2005/8/layout/hierarchy3"/>
    <dgm:cxn modelId="{A3EBD1E0-1822-46D7-A4B6-FE81BB627935}" type="presParOf" srcId="{6BF2DF58-786B-4CA1-B1BF-D4B700CB3A67}" destId="{0B1891AF-D621-4FAE-8316-A898FE3C7621}" srcOrd="0" destOrd="0" presId="urn:microsoft.com/office/officeart/2005/8/layout/hierarchy3"/>
    <dgm:cxn modelId="{0C13ED0A-CA86-46E6-9B95-48AD62077C42}" type="presParOf" srcId="{0B1891AF-D621-4FAE-8316-A898FE3C7621}" destId="{80962483-3F28-4EEB-BAA0-A39EFDA4129F}" srcOrd="0" destOrd="0" presId="urn:microsoft.com/office/officeart/2005/8/layout/hierarchy3"/>
    <dgm:cxn modelId="{56AB0477-D6BC-42C5-9FF0-AFCD43CEF6EE}" type="presParOf" srcId="{0B1891AF-D621-4FAE-8316-A898FE3C7621}" destId="{3B43F83B-F66F-4089-83D6-BFFC49D410DB}" srcOrd="1" destOrd="0" presId="urn:microsoft.com/office/officeart/2005/8/layout/hierarchy3"/>
    <dgm:cxn modelId="{AFAE2599-89BA-4A40-875F-F9540068D9FD}" type="presParOf" srcId="{6BF2DF58-786B-4CA1-B1BF-D4B700CB3A67}" destId="{79C9F28B-630A-4DCA-9E2A-3386B9DBCBBE}" srcOrd="1" destOrd="0" presId="urn:microsoft.com/office/officeart/2005/8/layout/hierarchy3"/>
    <dgm:cxn modelId="{94C81716-44AB-475B-BEA3-E524CE8F5840}" type="presParOf" srcId="{79C9F28B-630A-4DCA-9E2A-3386B9DBCBBE}" destId="{0A8BA336-5A1D-4EA8-A54F-3440C2972986}" srcOrd="0" destOrd="0" presId="urn:microsoft.com/office/officeart/2005/8/layout/hierarchy3"/>
    <dgm:cxn modelId="{9BD2BDF7-78AF-4C04-8D75-095518C78E45}" type="presParOf" srcId="{79C9F28B-630A-4DCA-9E2A-3386B9DBCBBE}" destId="{52BDF972-496E-4ACE-BADE-F1E8EF25D732}" srcOrd="1" destOrd="0" presId="urn:microsoft.com/office/officeart/2005/8/layout/hierarchy3"/>
    <dgm:cxn modelId="{F22B4033-29E7-4862-8DD7-C207E56CCE10}" type="presParOf" srcId="{79C9F28B-630A-4DCA-9E2A-3386B9DBCBBE}" destId="{1CF09495-D3B7-42ED-B431-9BEA148BE9FE}" srcOrd="2" destOrd="0" presId="urn:microsoft.com/office/officeart/2005/8/layout/hierarchy3"/>
    <dgm:cxn modelId="{5B358219-3158-45D6-AFF8-C9F5A264AB0D}" type="presParOf" srcId="{79C9F28B-630A-4DCA-9E2A-3386B9DBCBBE}" destId="{3813BD73-F160-483F-9DB0-AD293D843CF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4845380C-C3FA-4F3A-B5A1-4442894A192B}" type="presOf" srcId="{3618E942-2DA6-496A-818D-8E685DC98F4F}" destId="{51B6D030-73AF-4727-A87F-F614CB30AC3E}" srcOrd="0" destOrd="0" presId="urn:microsoft.com/office/officeart/2005/8/layout/default"/>
    <dgm:cxn modelId="{284C3545-4759-4653-9E4A-01A022F7675A}" type="presOf" srcId="{4BC43722-5DBC-4368-858F-265B82CB70AF}" destId="{C643BB03-F648-4B26-9C7C-FE73BB457558}" srcOrd="0" destOrd="0" presId="urn:microsoft.com/office/officeart/2005/8/layout/default"/>
    <dgm:cxn modelId="{E9BE581E-B33F-4D9B-B356-0906C55A3AEE}" type="presOf" srcId="{0CA3AF55-0AB3-418A-BDA1-AB1A70266237}" destId="{7C08ECF8-F6DE-488D-979E-8C8FC19D3049}" srcOrd="0" destOrd="0" presId="urn:microsoft.com/office/officeart/2005/8/layout/default"/>
    <dgm:cxn modelId="{05D46891-D724-4259-A35D-0E619A56F91F}" type="presOf" srcId="{9D95D78E-4648-424A-864E-07635D40DC3C}" destId="{9D560818-F75B-4D13-9DCD-1BF9BE467408}" srcOrd="0" destOrd="0" presId="urn:microsoft.com/office/officeart/2005/8/layout/default"/>
    <dgm:cxn modelId="{FB09411A-0F7F-4FBF-A3D5-EF7D67EE9E99}" type="presOf" srcId="{AA693010-607F-4014-AD34-159201EF8BCE}" destId="{09BC0C1A-4A86-46B8-9437-84D4234DC2E1}" srcOrd="0" destOrd="0" presId="urn:microsoft.com/office/officeart/2005/8/layout/default"/>
    <dgm:cxn modelId="{430046A3-3C4B-4EE5-9DDD-A99F84F127A0}" type="presOf" srcId="{DBE9BE2A-1835-4D05-8F7C-ADA63593BFAC}" destId="{B69539EF-C876-487E-9AD9-F3F75C1BD707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F2AAAC05-B365-480D-A172-FBB730DFD409}" type="presParOf" srcId="{9D560818-F75B-4D13-9DCD-1BF9BE467408}" destId="{C643BB03-F648-4B26-9C7C-FE73BB457558}" srcOrd="0" destOrd="0" presId="urn:microsoft.com/office/officeart/2005/8/layout/default"/>
    <dgm:cxn modelId="{6AA72BAB-714F-4379-B530-07DEAD8D853B}" type="presParOf" srcId="{9D560818-F75B-4D13-9DCD-1BF9BE467408}" destId="{F918777E-9661-40AE-A037-BAADC4D25F10}" srcOrd="1" destOrd="0" presId="urn:microsoft.com/office/officeart/2005/8/layout/default"/>
    <dgm:cxn modelId="{D93EEF9E-F1F6-49FE-BDB0-939C5061D991}" type="presParOf" srcId="{9D560818-F75B-4D13-9DCD-1BF9BE467408}" destId="{51B6D030-73AF-4727-A87F-F614CB30AC3E}" srcOrd="2" destOrd="0" presId="urn:microsoft.com/office/officeart/2005/8/layout/default"/>
    <dgm:cxn modelId="{37C1C15E-FC4E-4355-86C4-EA60889B4242}" type="presParOf" srcId="{9D560818-F75B-4D13-9DCD-1BF9BE467408}" destId="{DE7E65E1-7F24-4DFB-9E06-3A169B4C9905}" srcOrd="3" destOrd="0" presId="urn:microsoft.com/office/officeart/2005/8/layout/default"/>
    <dgm:cxn modelId="{41D319A5-8796-4019-8B71-C35848A89DA8}" type="presParOf" srcId="{9D560818-F75B-4D13-9DCD-1BF9BE467408}" destId="{7C08ECF8-F6DE-488D-979E-8C8FC19D3049}" srcOrd="4" destOrd="0" presId="urn:microsoft.com/office/officeart/2005/8/layout/default"/>
    <dgm:cxn modelId="{32625A1E-80BB-4893-BE0E-E9A9FDEC4CE9}" type="presParOf" srcId="{9D560818-F75B-4D13-9DCD-1BF9BE467408}" destId="{F7361C02-0ABC-4BD4-A6EA-43DF2FEB4F74}" srcOrd="5" destOrd="0" presId="urn:microsoft.com/office/officeart/2005/8/layout/default"/>
    <dgm:cxn modelId="{671288BB-AA45-4637-82E3-DB54F33C41F4}" type="presParOf" srcId="{9D560818-F75B-4D13-9DCD-1BF9BE467408}" destId="{B69539EF-C876-487E-9AD9-F3F75C1BD707}" srcOrd="6" destOrd="0" presId="urn:microsoft.com/office/officeart/2005/8/layout/default"/>
    <dgm:cxn modelId="{1578D9CC-2748-4BDB-B660-F4CAE84CF395}" type="presParOf" srcId="{9D560818-F75B-4D13-9DCD-1BF9BE467408}" destId="{AA520CD0-A271-4331-AF07-B6448EEF4521}" srcOrd="7" destOrd="0" presId="urn:microsoft.com/office/officeart/2005/8/layout/default"/>
    <dgm:cxn modelId="{659D4E24-E220-40B6-896F-E2A1B52373F8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D04F12AE-A1FE-46B5-94D5-0C5F854B1F12}" type="presOf" srcId="{0CA3AF55-0AB3-418A-BDA1-AB1A70266237}" destId="{7C08ECF8-F6DE-488D-979E-8C8FC19D3049}" srcOrd="0" destOrd="0" presId="urn:microsoft.com/office/officeart/2005/8/layout/default"/>
    <dgm:cxn modelId="{C1D0700B-EA31-4CE1-88E9-016567050D61}" type="presOf" srcId="{9D95D78E-4648-424A-864E-07635D40DC3C}" destId="{9D560818-F75B-4D13-9DCD-1BF9BE467408}" srcOrd="0" destOrd="0" presId="urn:microsoft.com/office/officeart/2005/8/layout/default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F6E47FBB-B46E-493A-A17C-1374987ED865}" type="presOf" srcId="{4BC43722-5DBC-4368-858F-265B82CB70AF}" destId="{C643BB03-F648-4B26-9C7C-FE73BB457558}" srcOrd="0" destOrd="0" presId="urn:microsoft.com/office/officeart/2005/8/layout/default"/>
    <dgm:cxn modelId="{86B1980B-06F3-42CD-8A68-B508FE10BC51}" type="presOf" srcId="{AA693010-607F-4014-AD34-159201EF8BCE}" destId="{09BC0C1A-4A86-46B8-9437-84D4234DC2E1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84526487-2072-4330-AA03-D3E52F04A5ED}" type="presOf" srcId="{DBE9BE2A-1835-4D05-8F7C-ADA63593BFAC}" destId="{B69539EF-C876-487E-9AD9-F3F75C1BD707}" srcOrd="0" destOrd="0" presId="urn:microsoft.com/office/officeart/2005/8/layout/default"/>
    <dgm:cxn modelId="{BC1C776E-8E7F-4915-9D70-B6563A7B8FB7}" type="presOf" srcId="{3618E942-2DA6-496A-818D-8E685DC98F4F}" destId="{51B6D030-73AF-4727-A87F-F614CB30AC3E}" srcOrd="0" destOrd="0" presId="urn:microsoft.com/office/officeart/2005/8/layout/default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8832D4B3-BA9D-4406-8844-B00D58AF8C64}" type="presParOf" srcId="{9D560818-F75B-4D13-9DCD-1BF9BE467408}" destId="{C643BB03-F648-4B26-9C7C-FE73BB457558}" srcOrd="0" destOrd="0" presId="urn:microsoft.com/office/officeart/2005/8/layout/default"/>
    <dgm:cxn modelId="{BED13E6D-C3D1-46D9-92C7-E369CC912FCC}" type="presParOf" srcId="{9D560818-F75B-4D13-9DCD-1BF9BE467408}" destId="{F918777E-9661-40AE-A037-BAADC4D25F10}" srcOrd="1" destOrd="0" presId="urn:microsoft.com/office/officeart/2005/8/layout/default"/>
    <dgm:cxn modelId="{A3775D82-CCB2-4353-8349-E5736B296A96}" type="presParOf" srcId="{9D560818-F75B-4D13-9DCD-1BF9BE467408}" destId="{51B6D030-73AF-4727-A87F-F614CB30AC3E}" srcOrd="2" destOrd="0" presId="urn:microsoft.com/office/officeart/2005/8/layout/default"/>
    <dgm:cxn modelId="{512268EB-17D7-4ABE-996D-A087ED5A2307}" type="presParOf" srcId="{9D560818-F75B-4D13-9DCD-1BF9BE467408}" destId="{DE7E65E1-7F24-4DFB-9E06-3A169B4C9905}" srcOrd="3" destOrd="0" presId="urn:microsoft.com/office/officeart/2005/8/layout/default"/>
    <dgm:cxn modelId="{0C442597-D34A-4177-BE8B-3FE4FB4455F8}" type="presParOf" srcId="{9D560818-F75B-4D13-9DCD-1BF9BE467408}" destId="{7C08ECF8-F6DE-488D-979E-8C8FC19D3049}" srcOrd="4" destOrd="0" presId="urn:microsoft.com/office/officeart/2005/8/layout/default"/>
    <dgm:cxn modelId="{4786E75B-657B-43B1-9CAB-38CA200E64D4}" type="presParOf" srcId="{9D560818-F75B-4D13-9DCD-1BF9BE467408}" destId="{F7361C02-0ABC-4BD4-A6EA-43DF2FEB4F74}" srcOrd="5" destOrd="0" presId="urn:microsoft.com/office/officeart/2005/8/layout/default"/>
    <dgm:cxn modelId="{D494FA92-B83B-4ABF-8B16-9D5749070617}" type="presParOf" srcId="{9D560818-F75B-4D13-9DCD-1BF9BE467408}" destId="{B69539EF-C876-487E-9AD9-F3F75C1BD707}" srcOrd="6" destOrd="0" presId="urn:microsoft.com/office/officeart/2005/8/layout/default"/>
    <dgm:cxn modelId="{04A3B955-1BE3-411D-9BD0-F2B069055EDB}" type="presParOf" srcId="{9D560818-F75B-4D13-9DCD-1BF9BE467408}" destId="{AA520CD0-A271-4331-AF07-B6448EEF4521}" srcOrd="7" destOrd="0" presId="urn:microsoft.com/office/officeart/2005/8/layout/default"/>
    <dgm:cxn modelId="{F2174C4A-4962-4491-A550-A6B6865F5F4A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C5D5063D-8088-4AA8-98A1-856687DDCE86}" type="presOf" srcId="{9D95D78E-4648-424A-864E-07635D40DC3C}" destId="{9D560818-F75B-4D13-9DCD-1BF9BE467408}" srcOrd="0" destOrd="0" presId="urn:microsoft.com/office/officeart/2005/8/layout/default"/>
    <dgm:cxn modelId="{CABA5FE1-A020-4B3D-948F-59222EFE0969}" type="presOf" srcId="{3618E942-2DA6-496A-818D-8E685DC98F4F}" destId="{51B6D030-73AF-4727-A87F-F614CB30AC3E}" srcOrd="0" destOrd="0" presId="urn:microsoft.com/office/officeart/2005/8/layout/default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1F15FE66-9125-4033-89F4-5D8FA3D5E24A}" type="presOf" srcId="{DBE9BE2A-1835-4D05-8F7C-ADA63593BFAC}" destId="{B69539EF-C876-487E-9AD9-F3F75C1BD707}" srcOrd="0" destOrd="0" presId="urn:microsoft.com/office/officeart/2005/8/layout/default"/>
    <dgm:cxn modelId="{4D6A6507-CC3C-4C50-842E-1D1FF47F6A91}" type="presOf" srcId="{0CA3AF55-0AB3-418A-BDA1-AB1A70266237}" destId="{7C08ECF8-F6DE-488D-979E-8C8FC19D3049}" srcOrd="0" destOrd="0" presId="urn:microsoft.com/office/officeart/2005/8/layout/default"/>
    <dgm:cxn modelId="{1B8DA112-94F5-4444-9D1C-A1F3B032C065}" type="presOf" srcId="{AA693010-607F-4014-AD34-159201EF8BCE}" destId="{09BC0C1A-4A86-46B8-9437-84D4234DC2E1}" srcOrd="0" destOrd="0" presId="urn:microsoft.com/office/officeart/2005/8/layout/default"/>
    <dgm:cxn modelId="{7E174EE1-15AD-4CC5-A7FF-386DD2B69AE1}" type="presOf" srcId="{4BC43722-5DBC-4368-858F-265B82CB70AF}" destId="{C643BB03-F648-4B26-9C7C-FE73BB457558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6AB6F95E-EC3E-43C1-9F41-265904F214CD}" type="presParOf" srcId="{9D560818-F75B-4D13-9DCD-1BF9BE467408}" destId="{C643BB03-F648-4B26-9C7C-FE73BB457558}" srcOrd="0" destOrd="0" presId="urn:microsoft.com/office/officeart/2005/8/layout/default"/>
    <dgm:cxn modelId="{15A15066-B1C6-4F0A-8C12-335EFF7C7C19}" type="presParOf" srcId="{9D560818-F75B-4D13-9DCD-1BF9BE467408}" destId="{F918777E-9661-40AE-A037-BAADC4D25F10}" srcOrd="1" destOrd="0" presId="urn:microsoft.com/office/officeart/2005/8/layout/default"/>
    <dgm:cxn modelId="{053E7888-A9FD-4392-BE8D-4C91D2F17280}" type="presParOf" srcId="{9D560818-F75B-4D13-9DCD-1BF9BE467408}" destId="{51B6D030-73AF-4727-A87F-F614CB30AC3E}" srcOrd="2" destOrd="0" presId="urn:microsoft.com/office/officeart/2005/8/layout/default"/>
    <dgm:cxn modelId="{BBBE5221-E528-4E87-950C-08B85966C3F1}" type="presParOf" srcId="{9D560818-F75B-4D13-9DCD-1BF9BE467408}" destId="{DE7E65E1-7F24-4DFB-9E06-3A169B4C9905}" srcOrd="3" destOrd="0" presId="urn:microsoft.com/office/officeart/2005/8/layout/default"/>
    <dgm:cxn modelId="{E4602C8F-F7BA-4355-AE72-E51255D0054E}" type="presParOf" srcId="{9D560818-F75B-4D13-9DCD-1BF9BE467408}" destId="{7C08ECF8-F6DE-488D-979E-8C8FC19D3049}" srcOrd="4" destOrd="0" presId="urn:microsoft.com/office/officeart/2005/8/layout/default"/>
    <dgm:cxn modelId="{402859AC-719E-4B18-A7C5-DFAE364FB777}" type="presParOf" srcId="{9D560818-F75B-4D13-9DCD-1BF9BE467408}" destId="{F7361C02-0ABC-4BD4-A6EA-43DF2FEB4F74}" srcOrd="5" destOrd="0" presId="urn:microsoft.com/office/officeart/2005/8/layout/default"/>
    <dgm:cxn modelId="{9F28BDD3-27E0-4149-B56F-B11F0A05B8A6}" type="presParOf" srcId="{9D560818-F75B-4D13-9DCD-1BF9BE467408}" destId="{B69539EF-C876-487E-9AD9-F3F75C1BD707}" srcOrd="6" destOrd="0" presId="urn:microsoft.com/office/officeart/2005/8/layout/default"/>
    <dgm:cxn modelId="{9A5C7FB4-9958-45C6-94C8-AEAB799EEFBD}" type="presParOf" srcId="{9D560818-F75B-4D13-9DCD-1BF9BE467408}" destId="{AA520CD0-A271-4331-AF07-B6448EEF4521}" srcOrd="7" destOrd="0" presId="urn:microsoft.com/office/officeart/2005/8/layout/default"/>
    <dgm:cxn modelId="{C3B2986B-3E92-47FE-997C-9D6A8D0A35D6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4632B8DC-159D-43B9-86C1-A84946889B87}" type="presOf" srcId="{9D95D78E-4648-424A-864E-07635D40DC3C}" destId="{9D560818-F75B-4D13-9DCD-1BF9BE467408}" srcOrd="0" destOrd="0" presId="urn:microsoft.com/office/officeart/2005/8/layout/default"/>
    <dgm:cxn modelId="{F68D91C7-06BA-496D-AE27-189A60C170B7}" type="presOf" srcId="{AA693010-607F-4014-AD34-159201EF8BCE}" destId="{09BC0C1A-4A86-46B8-9437-84D4234DC2E1}" srcOrd="0" destOrd="0" presId="urn:microsoft.com/office/officeart/2005/8/layout/default"/>
    <dgm:cxn modelId="{90E70D4F-2C2E-4919-8DE8-D7835CFA662F}" type="presOf" srcId="{4BC43722-5DBC-4368-858F-265B82CB70AF}" destId="{C643BB03-F648-4B26-9C7C-FE73BB457558}" srcOrd="0" destOrd="0" presId="urn:microsoft.com/office/officeart/2005/8/layout/default"/>
    <dgm:cxn modelId="{0C7D7160-E182-4362-A620-D09BB428BC5A}" type="presOf" srcId="{3618E942-2DA6-496A-818D-8E685DC98F4F}" destId="{51B6D030-73AF-4727-A87F-F614CB30AC3E}" srcOrd="0" destOrd="0" presId="urn:microsoft.com/office/officeart/2005/8/layout/default"/>
    <dgm:cxn modelId="{EE87E108-C39A-4480-8804-728BA50886B8}" type="presOf" srcId="{0CA3AF55-0AB3-418A-BDA1-AB1A70266237}" destId="{7C08ECF8-F6DE-488D-979E-8C8FC19D3049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6FF83CF8-62A4-4D02-9157-4C3CC5255D33}" type="presOf" srcId="{DBE9BE2A-1835-4D05-8F7C-ADA63593BFAC}" destId="{B69539EF-C876-487E-9AD9-F3F75C1BD707}" srcOrd="0" destOrd="0" presId="urn:microsoft.com/office/officeart/2005/8/layout/default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586D2D12-3C5F-43BE-A304-08984D015119}" type="presParOf" srcId="{9D560818-F75B-4D13-9DCD-1BF9BE467408}" destId="{C643BB03-F648-4B26-9C7C-FE73BB457558}" srcOrd="0" destOrd="0" presId="urn:microsoft.com/office/officeart/2005/8/layout/default"/>
    <dgm:cxn modelId="{F49412F8-F306-4672-B5C4-BFC27733E344}" type="presParOf" srcId="{9D560818-F75B-4D13-9DCD-1BF9BE467408}" destId="{F918777E-9661-40AE-A037-BAADC4D25F10}" srcOrd="1" destOrd="0" presId="urn:microsoft.com/office/officeart/2005/8/layout/default"/>
    <dgm:cxn modelId="{73136944-CC6B-4BEB-8263-90E11738EC4C}" type="presParOf" srcId="{9D560818-F75B-4D13-9DCD-1BF9BE467408}" destId="{51B6D030-73AF-4727-A87F-F614CB30AC3E}" srcOrd="2" destOrd="0" presId="urn:microsoft.com/office/officeart/2005/8/layout/default"/>
    <dgm:cxn modelId="{F64F9CC3-D50C-437E-9394-338FA0787D5D}" type="presParOf" srcId="{9D560818-F75B-4D13-9DCD-1BF9BE467408}" destId="{DE7E65E1-7F24-4DFB-9E06-3A169B4C9905}" srcOrd="3" destOrd="0" presId="urn:microsoft.com/office/officeart/2005/8/layout/default"/>
    <dgm:cxn modelId="{08F2BDDE-7916-4591-8D19-32E2FE14F696}" type="presParOf" srcId="{9D560818-F75B-4D13-9DCD-1BF9BE467408}" destId="{7C08ECF8-F6DE-488D-979E-8C8FC19D3049}" srcOrd="4" destOrd="0" presId="urn:microsoft.com/office/officeart/2005/8/layout/default"/>
    <dgm:cxn modelId="{F35328E5-3208-4FFE-B92A-6D1810CECEB4}" type="presParOf" srcId="{9D560818-F75B-4D13-9DCD-1BF9BE467408}" destId="{F7361C02-0ABC-4BD4-A6EA-43DF2FEB4F74}" srcOrd="5" destOrd="0" presId="urn:microsoft.com/office/officeart/2005/8/layout/default"/>
    <dgm:cxn modelId="{A5761552-F206-4D65-A79D-DEDCD401D46B}" type="presParOf" srcId="{9D560818-F75B-4D13-9DCD-1BF9BE467408}" destId="{B69539EF-C876-487E-9AD9-F3F75C1BD707}" srcOrd="6" destOrd="0" presId="urn:microsoft.com/office/officeart/2005/8/layout/default"/>
    <dgm:cxn modelId="{8E94501B-1682-4089-877F-8546E5E6E0EA}" type="presParOf" srcId="{9D560818-F75B-4D13-9DCD-1BF9BE467408}" destId="{AA520CD0-A271-4331-AF07-B6448EEF4521}" srcOrd="7" destOrd="0" presId="urn:microsoft.com/office/officeart/2005/8/layout/default"/>
    <dgm:cxn modelId="{CABF6B29-3A8A-4039-9D27-3B35C72A63F2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rgbClr val="FF3F3F"/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2BB8EBA7-6683-41F8-89A0-767D638611EF}" type="presOf" srcId="{DBE9BE2A-1835-4D05-8F7C-ADA63593BFAC}" destId="{B69539EF-C876-487E-9AD9-F3F75C1BD707}" srcOrd="0" destOrd="0" presId="urn:microsoft.com/office/officeart/2005/8/layout/default"/>
    <dgm:cxn modelId="{2089F089-7F6E-4DF3-BCF5-038C93811548}" type="presOf" srcId="{9D95D78E-4648-424A-864E-07635D40DC3C}" destId="{9D560818-F75B-4D13-9DCD-1BF9BE467408}" srcOrd="0" destOrd="0" presId="urn:microsoft.com/office/officeart/2005/8/layout/default"/>
    <dgm:cxn modelId="{B6CCEA0A-D026-4FCB-95B0-01B0B98C4329}" type="presOf" srcId="{AA693010-607F-4014-AD34-159201EF8BCE}" destId="{09BC0C1A-4A86-46B8-9437-84D4234DC2E1}" srcOrd="0" destOrd="0" presId="urn:microsoft.com/office/officeart/2005/8/layout/default"/>
    <dgm:cxn modelId="{C21D96F9-3088-4705-8B3B-B2F96A632D07}" type="presOf" srcId="{3618E942-2DA6-496A-818D-8E685DC98F4F}" destId="{51B6D030-73AF-4727-A87F-F614CB30AC3E}" srcOrd="0" destOrd="0" presId="urn:microsoft.com/office/officeart/2005/8/layout/default"/>
    <dgm:cxn modelId="{22C27D3E-77D9-49AE-949C-528098AD1F21}" type="presOf" srcId="{0CA3AF55-0AB3-418A-BDA1-AB1A70266237}" destId="{7C08ECF8-F6DE-488D-979E-8C8FC19D3049}" srcOrd="0" destOrd="0" presId="urn:microsoft.com/office/officeart/2005/8/layout/default"/>
    <dgm:cxn modelId="{EC374EBC-D5DC-4B92-A6BF-A91268364D23}" type="presOf" srcId="{4BC43722-5DBC-4368-858F-265B82CB70AF}" destId="{C643BB03-F648-4B26-9C7C-FE73BB457558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AED3CE42-0750-4125-8475-1EAB6DF887AF}" type="presParOf" srcId="{9D560818-F75B-4D13-9DCD-1BF9BE467408}" destId="{C643BB03-F648-4B26-9C7C-FE73BB457558}" srcOrd="0" destOrd="0" presId="urn:microsoft.com/office/officeart/2005/8/layout/default"/>
    <dgm:cxn modelId="{CF2D989A-FF45-4FAB-A136-59F50547518B}" type="presParOf" srcId="{9D560818-F75B-4D13-9DCD-1BF9BE467408}" destId="{F918777E-9661-40AE-A037-BAADC4D25F10}" srcOrd="1" destOrd="0" presId="urn:microsoft.com/office/officeart/2005/8/layout/default"/>
    <dgm:cxn modelId="{4B0B3FEE-E2FC-4111-B841-BE0DF6141167}" type="presParOf" srcId="{9D560818-F75B-4D13-9DCD-1BF9BE467408}" destId="{51B6D030-73AF-4727-A87F-F614CB30AC3E}" srcOrd="2" destOrd="0" presId="urn:microsoft.com/office/officeart/2005/8/layout/default"/>
    <dgm:cxn modelId="{4870205D-0314-4D83-9153-3A11ECE85963}" type="presParOf" srcId="{9D560818-F75B-4D13-9DCD-1BF9BE467408}" destId="{DE7E65E1-7F24-4DFB-9E06-3A169B4C9905}" srcOrd="3" destOrd="0" presId="urn:microsoft.com/office/officeart/2005/8/layout/default"/>
    <dgm:cxn modelId="{50288A83-301B-4A70-B3C3-F5EF46658CC9}" type="presParOf" srcId="{9D560818-F75B-4D13-9DCD-1BF9BE467408}" destId="{7C08ECF8-F6DE-488D-979E-8C8FC19D3049}" srcOrd="4" destOrd="0" presId="urn:microsoft.com/office/officeart/2005/8/layout/default"/>
    <dgm:cxn modelId="{9CA75CA0-DAF4-4B7B-8F15-0457AFBA3B7A}" type="presParOf" srcId="{9D560818-F75B-4D13-9DCD-1BF9BE467408}" destId="{F7361C02-0ABC-4BD4-A6EA-43DF2FEB4F74}" srcOrd="5" destOrd="0" presId="urn:microsoft.com/office/officeart/2005/8/layout/default"/>
    <dgm:cxn modelId="{A2161FF6-B51F-4B69-B176-80129EB652A2}" type="presParOf" srcId="{9D560818-F75B-4D13-9DCD-1BF9BE467408}" destId="{B69539EF-C876-487E-9AD9-F3F75C1BD707}" srcOrd="6" destOrd="0" presId="urn:microsoft.com/office/officeart/2005/8/layout/default"/>
    <dgm:cxn modelId="{62DF0228-3618-40F8-BB5C-D720A6B48B2B}" type="presParOf" srcId="{9D560818-F75B-4D13-9DCD-1BF9BE467408}" destId="{AA520CD0-A271-4331-AF07-B6448EEF4521}" srcOrd="7" destOrd="0" presId="urn:microsoft.com/office/officeart/2005/8/layout/default"/>
    <dgm:cxn modelId="{B06BCAAF-507D-4689-8DC1-FD3C06FA8DA8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D95D78E-4648-424A-864E-07635D40D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C43722-5DBC-4368-858F-265B82CB70A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dirty="0">
            <a:solidFill>
              <a:schemeClr val="tx1"/>
            </a:solidFill>
          </a:endParaRPr>
        </a:p>
      </dgm:t>
    </dgm:pt>
    <dgm:pt modelId="{DAA37180-6F72-4ED4-8702-F7BE4E301931}" type="parTrans" cxnId="{BEBD6F0F-DBF6-4BFB-8484-1158AB411A7B}">
      <dgm:prSet/>
      <dgm:spPr/>
      <dgm:t>
        <a:bodyPr/>
        <a:lstStyle/>
        <a:p>
          <a:endParaRPr lang="ru-RU"/>
        </a:p>
      </dgm:t>
    </dgm:pt>
    <dgm:pt modelId="{A7B222EC-0592-4DA5-BE77-4DC184B1313D}" type="sibTrans" cxnId="{BEBD6F0F-DBF6-4BFB-8484-1158AB411A7B}">
      <dgm:prSet/>
      <dgm:spPr/>
      <dgm:t>
        <a:bodyPr/>
        <a:lstStyle/>
        <a:p>
          <a:endParaRPr lang="ru-RU"/>
        </a:p>
      </dgm:t>
    </dgm:pt>
    <dgm:pt modelId="{3618E942-2DA6-496A-818D-8E685DC98F4F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dirty="0">
            <a:solidFill>
              <a:schemeClr val="tx1"/>
            </a:solidFill>
          </a:endParaRPr>
        </a:p>
      </dgm:t>
    </dgm:pt>
    <dgm:pt modelId="{894E2DC2-81C5-4C82-B151-0D3C7386421D}" type="parTrans" cxnId="{AA6FC68D-C2B3-442E-8D17-BB6D7715D06F}">
      <dgm:prSet/>
      <dgm:spPr/>
      <dgm:t>
        <a:bodyPr/>
        <a:lstStyle/>
        <a:p>
          <a:endParaRPr lang="ru-RU"/>
        </a:p>
      </dgm:t>
    </dgm:pt>
    <dgm:pt modelId="{BF81F98E-3D41-4138-8264-B8DA20E44166}" type="sibTrans" cxnId="{AA6FC68D-C2B3-442E-8D17-BB6D7715D06F}">
      <dgm:prSet/>
      <dgm:spPr/>
      <dgm:t>
        <a:bodyPr/>
        <a:lstStyle/>
        <a:p>
          <a:endParaRPr lang="ru-RU"/>
        </a:p>
      </dgm:t>
    </dgm:pt>
    <dgm:pt modelId="{0CA3AF55-0AB3-418A-BDA1-AB1A7026623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dirty="0">
            <a:solidFill>
              <a:schemeClr val="tx1"/>
            </a:solidFill>
          </a:endParaRPr>
        </a:p>
      </dgm:t>
    </dgm:pt>
    <dgm:pt modelId="{ACB8BEA0-6049-4414-9D46-E4626CD66033}" type="parTrans" cxnId="{4F774879-9AFE-42C7-ACA0-BCFD0AEA16A8}">
      <dgm:prSet/>
      <dgm:spPr/>
      <dgm:t>
        <a:bodyPr/>
        <a:lstStyle/>
        <a:p>
          <a:endParaRPr lang="ru-RU"/>
        </a:p>
      </dgm:t>
    </dgm:pt>
    <dgm:pt modelId="{EC4D9134-4666-45CE-9268-A63F9AEE44A8}" type="sibTrans" cxnId="{4F774879-9AFE-42C7-ACA0-BCFD0AEA16A8}">
      <dgm:prSet/>
      <dgm:spPr/>
      <dgm:t>
        <a:bodyPr/>
        <a:lstStyle/>
        <a:p>
          <a:endParaRPr lang="ru-RU"/>
        </a:p>
      </dgm:t>
    </dgm:pt>
    <dgm:pt modelId="{DBE9BE2A-1835-4D05-8F7C-ADA63593BFAC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dirty="0">
            <a:solidFill>
              <a:schemeClr val="tx1"/>
            </a:solidFill>
          </a:endParaRPr>
        </a:p>
      </dgm:t>
    </dgm:pt>
    <dgm:pt modelId="{6FDAD7DE-0739-404F-84FB-54C3DA5B60D2}" type="parTrans" cxnId="{4D31678A-BAAE-4B09-89F3-7AD03BD22766}">
      <dgm:prSet/>
      <dgm:spPr/>
      <dgm:t>
        <a:bodyPr/>
        <a:lstStyle/>
        <a:p>
          <a:endParaRPr lang="ru-RU"/>
        </a:p>
      </dgm:t>
    </dgm:pt>
    <dgm:pt modelId="{057B1407-0133-4282-8C32-323239FC1CDE}" type="sibTrans" cxnId="{4D31678A-BAAE-4B09-89F3-7AD03BD22766}">
      <dgm:prSet/>
      <dgm:spPr/>
      <dgm:t>
        <a:bodyPr/>
        <a:lstStyle/>
        <a:p>
          <a:endParaRPr lang="ru-RU"/>
        </a:p>
      </dgm:t>
    </dgm:pt>
    <dgm:pt modelId="{AA693010-607F-4014-AD34-159201EF8BCE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dirty="0">
            <a:solidFill>
              <a:schemeClr val="tx1"/>
            </a:solidFill>
          </a:endParaRPr>
        </a:p>
      </dgm:t>
    </dgm:pt>
    <dgm:pt modelId="{5C5D3A77-C3A5-4753-80F6-17B50751CAD6}" type="parTrans" cxnId="{FDCAFF87-FF6C-4EDE-919A-AADAEA1E1157}">
      <dgm:prSet/>
      <dgm:spPr/>
      <dgm:t>
        <a:bodyPr/>
        <a:lstStyle/>
        <a:p>
          <a:endParaRPr lang="ru-RU"/>
        </a:p>
      </dgm:t>
    </dgm:pt>
    <dgm:pt modelId="{79811FC5-94DC-4E33-B8E9-DA13878FEE95}" type="sibTrans" cxnId="{FDCAFF87-FF6C-4EDE-919A-AADAEA1E1157}">
      <dgm:prSet/>
      <dgm:spPr/>
      <dgm:t>
        <a:bodyPr/>
        <a:lstStyle/>
        <a:p>
          <a:endParaRPr lang="ru-RU"/>
        </a:p>
      </dgm:t>
    </dgm:pt>
    <dgm:pt modelId="{9D560818-F75B-4D13-9DCD-1BF9BE467408}" type="pres">
      <dgm:prSet presAssocID="{9D95D78E-4648-424A-864E-07635D40DC3C}" presName="diagram" presStyleCnt="0">
        <dgm:presLayoutVars>
          <dgm:dir/>
          <dgm:resizeHandles val="exact"/>
        </dgm:presLayoutVars>
      </dgm:prSet>
      <dgm:spPr/>
    </dgm:pt>
    <dgm:pt modelId="{C643BB03-F648-4B26-9C7C-FE73BB457558}" type="pres">
      <dgm:prSet presAssocID="{4BC43722-5DBC-4368-858F-265B82CB70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8777E-9661-40AE-A037-BAADC4D25F10}" type="pres">
      <dgm:prSet presAssocID="{A7B222EC-0592-4DA5-BE77-4DC184B1313D}" presName="sibTrans" presStyleCnt="0"/>
      <dgm:spPr/>
    </dgm:pt>
    <dgm:pt modelId="{51B6D030-73AF-4727-A87F-F614CB30AC3E}" type="pres">
      <dgm:prSet presAssocID="{3618E942-2DA6-496A-818D-8E685DC98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E65E1-7F24-4DFB-9E06-3A169B4C9905}" type="pres">
      <dgm:prSet presAssocID="{BF81F98E-3D41-4138-8264-B8DA20E44166}" presName="sibTrans" presStyleCnt="0"/>
      <dgm:spPr/>
    </dgm:pt>
    <dgm:pt modelId="{7C08ECF8-F6DE-488D-979E-8C8FC19D3049}" type="pres">
      <dgm:prSet presAssocID="{0CA3AF55-0AB3-418A-BDA1-AB1A702662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61C02-0ABC-4BD4-A6EA-43DF2FEB4F74}" type="pres">
      <dgm:prSet presAssocID="{EC4D9134-4666-45CE-9268-A63F9AEE44A8}" presName="sibTrans" presStyleCnt="0"/>
      <dgm:spPr/>
    </dgm:pt>
    <dgm:pt modelId="{B69539EF-C876-487E-9AD9-F3F75C1BD707}" type="pres">
      <dgm:prSet presAssocID="{DBE9BE2A-1835-4D05-8F7C-ADA63593BF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20CD0-A271-4331-AF07-B6448EEF4521}" type="pres">
      <dgm:prSet presAssocID="{057B1407-0133-4282-8C32-323239FC1CDE}" presName="sibTrans" presStyleCnt="0"/>
      <dgm:spPr/>
    </dgm:pt>
    <dgm:pt modelId="{09BC0C1A-4A86-46B8-9437-84D4234DC2E1}" type="pres">
      <dgm:prSet presAssocID="{AA693010-607F-4014-AD34-159201EF8BC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1678A-BAAE-4B09-89F3-7AD03BD22766}" srcId="{9D95D78E-4648-424A-864E-07635D40DC3C}" destId="{DBE9BE2A-1835-4D05-8F7C-ADA63593BFAC}" srcOrd="3" destOrd="0" parTransId="{6FDAD7DE-0739-404F-84FB-54C3DA5B60D2}" sibTransId="{057B1407-0133-4282-8C32-323239FC1CDE}"/>
    <dgm:cxn modelId="{BEBD6F0F-DBF6-4BFB-8484-1158AB411A7B}" srcId="{9D95D78E-4648-424A-864E-07635D40DC3C}" destId="{4BC43722-5DBC-4368-858F-265B82CB70AF}" srcOrd="0" destOrd="0" parTransId="{DAA37180-6F72-4ED4-8702-F7BE4E301931}" sibTransId="{A7B222EC-0592-4DA5-BE77-4DC184B1313D}"/>
    <dgm:cxn modelId="{FDCAFF87-FF6C-4EDE-919A-AADAEA1E1157}" srcId="{9D95D78E-4648-424A-864E-07635D40DC3C}" destId="{AA693010-607F-4014-AD34-159201EF8BCE}" srcOrd="4" destOrd="0" parTransId="{5C5D3A77-C3A5-4753-80F6-17B50751CAD6}" sibTransId="{79811FC5-94DC-4E33-B8E9-DA13878FEE95}"/>
    <dgm:cxn modelId="{33F2CC2F-F0DB-4818-A08A-2DF87E56873B}" type="presOf" srcId="{4BC43722-5DBC-4368-858F-265B82CB70AF}" destId="{C643BB03-F648-4B26-9C7C-FE73BB457558}" srcOrd="0" destOrd="0" presId="urn:microsoft.com/office/officeart/2005/8/layout/default"/>
    <dgm:cxn modelId="{C099B75E-14DA-41CF-BF88-FE0C03BA22C3}" type="presOf" srcId="{DBE9BE2A-1835-4D05-8F7C-ADA63593BFAC}" destId="{B69539EF-C876-487E-9AD9-F3F75C1BD707}" srcOrd="0" destOrd="0" presId="urn:microsoft.com/office/officeart/2005/8/layout/default"/>
    <dgm:cxn modelId="{834E1668-0EFC-402F-BA22-0208BF2FBA3B}" type="presOf" srcId="{AA693010-607F-4014-AD34-159201EF8BCE}" destId="{09BC0C1A-4A86-46B8-9437-84D4234DC2E1}" srcOrd="0" destOrd="0" presId="urn:microsoft.com/office/officeart/2005/8/layout/default"/>
    <dgm:cxn modelId="{815C1526-B6AD-4D82-9B1B-74CE921A22A2}" type="presOf" srcId="{3618E942-2DA6-496A-818D-8E685DC98F4F}" destId="{51B6D030-73AF-4727-A87F-F614CB30AC3E}" srcOrd="0" destOrd="0" presId="urn:microsoft.com/office/officeart/2005/8/layout/default"/>
    <dgm:cxn modelId="{EC233D32-FC92-4F28-BF12-214D4A0F456F}" type="presOf" srcId="{0CA3AF55-0AB3-418A-BDA1-AB1A70266237}" destId="{7C08ECF8-F6DE-488D-979E-8C8FC19D3049}" srcOrd="0" destOrd="0" presId="urn:microsoft.com/office/officeart/2005/8/layout/default"/>
    <dgm:cxn modelId="{EE9D97C0-E281-44D9-89F0-0188D450A8C3}" type="presOf" srcId="{9D95D78E-4648-424A-864E-07635D40DC3C}" destId="{9D560818-F75B-4D13-9DCD-1BF9BE467408}" srcOrd="0" destOrd="0" presId="urn:microsoft.com/office/officeart/2005/8/layout/default"/>
    <dgm:cxn modelId="{AA6FC68D-C2B3-442E-8D17-BB6D7715D06F}" srcId="{9D95D78E-4648-424A-864E-07635D40DC3C}" destId="{3618E942-2DA6-496A-818D-8E685DC98F4F}" srcOrd="1" destOrd="0" parTransId="{894E2DC2-81C5-4C82-B151-0D3C7386421D}" sibTransId="{BF81F98E-3D41-4138-8264-B8DA20E44166}"/>
    <dgm:cxn modelId="{4F774879-9AFE-42C7-ACA0-BCFD0AEA16A8}" srcId="{9D95D78E-4648-424A-864E-07635D40DC3C}" destId="{0CA3AF55-0AB3-418A-BDA1-AB1A70266237}" srcOrd="2" destOrd="0" parTransId="{ACB8BEA0-6049-4414-9D46-E4626CD66033}" sibTransId="{EC4D9134-4666-45CE-9268-A63F9AEE44A8}"/>
    <dgm:cxn modelId="{89BD9FCA-B2EE-457A-BF40-611E7138BD78}" type="presParOf" srcId="{9D560818-F75B-4D13-9DCD-1BF9BE467408}" destId="{C643BB03-F648-4B26-9C7C-FE73BB457558}" srcOrd="0" destOrd="0" presId="urn:microsoft.com/office/officeart/2005/8/layout/default"/>
    <dgm:cxn modelId="{E48FA7A1-25C5-47F3-8FBA-8DB709072AA0}" type="presParOf" srcId="{9D560818-F75B-4D13-9DCD-1BF9BE467408}" destId="{F918777E-9661-40AE-A037-BAADC4D25F10}" srcOrd="1" destOrd="0" presId="urn:microsoft.com/office/officeart/2005/8/layout/default"/>
    <dgm:cxn modelId="{D3B694AF-E5B8-4B46-897F-6DA221AB4451}" type="presParOf" srcId="{9D560818-F75B-4D13-9DCD-1BF9BE467408}" destId="{51B6D030-73AF-4727-A87F-F614CB30AC3E}" srcOrd="2" destOrd="0" presId="urn:microsoft.com/office/officeart/2005/8/layout/default"/>
    <dgm:cxn modelId="{7F8248F3-84B8-4271-B830-876300E7C31C}" type="presParOf" srcId="{9D560818-F75B-4D13-9DCD-1BF9BE467408}" destId="{DE7E65E1-7F24-4DFB-9E06-3A169B4C9905}" srcOrd="3" destOrd="0" presId="urn:microsoft.com/office/officeart/2005/8/layout/default"/>
    <dgm:cxn modelId="{5806D18D-9CA1-4697-8992-3CAFEF66EA1F}" type="presParOf" srcId="{9D560818-F75B-4D13-9DCD-1BF9BE467408}" destId="{7C08ECF8-F6DE-488D-979E-8C8FC19D3049}" srcOrd="4" destOrd="0" presId="urn:microsoft.com/office/officeart/2005/8/layout/default"/>
    <dgm:cxn modelId="{4DBADE6D-2C9B-4B88-A4B3-BF0E91EEF35E}" type="presParOf" srcId="{9D560818-F75B-4D13-9DCD-1BF9BE467408}" destId="{F7361C02-0ABC-4BD4-A6EA-43DF2FEB4F74}" srcOrd="5" destOrd="0" presId="urn:microsoft.com/office/officeart/2005/8/layout/default"/>
    <dgm:cxn modelId="{4F3E8FBB-E4DD-4C06-8BC9-1A92039048D1}" type="presParOf" srcId="{9D560818-F75B-4D13-9DCD-1BF9BE467408}" destId="{B69539EF-C876-487E-9AD9-F3F75C1BD707}" srcOrd="6" destOrd="0" presId="urn:microsoft.com/office/officeart/2005/8/layout/default"/>
    <dgm:cxn modelId="{E35FF1B5-15D5-48F3-BA2E-E680C965FC8D}" type="presParOf" srcId="{9D560818-F75B-4D13-9DCD-1BF9BE467408}" destId="{AA520CD0-A271-4331-AF07-B6448EEF4521}" srcOrd="7" destOrd="0" presId="urn:microsoft.com/office/officeart/2005/8/layout/default"/>
    <dgm:cxn modelId="{0266272B-6ACF-4A8F-9754-AE9CA7A3B650}" type="presParOf" srcId="{9D560818-F75B-4D13-9DCD-1BF9BE467408}" destId="{09BC0C1A-4A86-46B8-9437-84D4234DC2E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B317A3-9C20-48ED-8362-D16501C47772}">
      <dsp:nvSpPr>
        <dsp:cNvPr id="0" name=""/>
        <dsp:cNvSpPr/>
      </dsp:nvSpPr>
      <dsp:spPr>
        <a:xfrm>
          <a:off x="768809" y="0"/>
          <a:ext cx="5184576" cy="5184576"/>
        </a:xfrm>
        <a:prstGeom prst="triangle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347E8-F730-46C4-B128-8B1F2EBD37AE}">
      <dsp:nvSpPr>
        <dsp:cNvPr id="0" name=""/>
        <dsp:cNvSpPr/>
      </dsp:nvSpPr>
      <dsp:spPr>
        <a:xfrm>
          <a:off x="2957903" y="474904"/>
          <a:ext cx="3369974" cy="1227286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Біологічна  основа </a:t>
          </a:r>
          <a:endParaRPr lang="ru-RU" sz="3100" kern="1200" dirty="0"/>
        </a:p>
      </dsp:txBody>
      <dsp:txXfrm>
        <a:off x="2957903" y="474904"/>
        <a:ext cx="3369974" cy="1227286"/>
      </dsp:txXfrm>
    </dsp:sp>
    <dsp:sp modelId="{4EA4116E-EE57-41FA-8007-71D580B776D3}">
      <dsp:nvSpPr>
        <dsp:cNvPr id="0" name=""/>
        <dsp:cNvSpPr/>
      </dsp:nvSpPr>
      <dsp:spPr>
        <a:xfrm>
          <a:off x="3240374" y="1800200"/>
          <a:ext cx="3369974" cy="1227286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Соціальне середовище </a:t>
          </a:r>
          <a:endParaRPr lang="ru-RU" sz="3100" kern="1200" dirty="0"/>
        </a:p>
      </dsp:txBody>
      <dsp:txXfrm>
        <a:off x="3240374" y="1800200"/>
        <a:ext cx="3369974" cy="1227286"/>
      </dsp:txXfrm>
    </dsp:sp>
    <dsp:sp modelId="{ABED6A15-66B7-4B9E-84E0-7B8EF72F4F47}">
      <dsp:nvSpPr>
        <dsp:cNvPr id="0" name=""/>
        <dsp:cNvSpPr/>
      </dsp:nvSpPr>
      <dsp:spPr>
        <a:xfrm>
          <a:off x="3340968" y="3235329"/>
          <a:ext cx="3369974" cy="1227286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Активність особистості</a:t>
          </a:r>
          <a:endParaRPr lang="ru-RU" sz="3100" kern="1200" dirty="0"/>
        </a:p>
      </dsp:txBody>
      <dsp:txXfrm>
        <a:off x="3340968" y="3235329"/>
        <a:ext cx="3369974" cy="122728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8375AA-6616-4575-85EF-B406C6250B8F}">
      <dsp:nvSpPr>
        <dsp:cNvPr id="0" name=""/>
        <dsp:cNvSpPr/>
      </dsp:nvSpPr>
      <dsp:spPr>
        <a:xfrm>
          <a:off x="434096" y="1480"/>
          <a:ext cx="2270431" cy="1135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0" kern="1200" noProof="0" dirty="0" smtClean="0">
              <a:latin typeface="Times New Roman" pitchFamily="18" charset="0"/>
              <a:cs typeface="Times New Roman" pitchFamily="18" charset="0"/>
            </a:rPr>
            <a:t>За </a:t>
          </a:r>
          <a:r>
            <a:rPr lang="uk-UA" sz="2700" b="0" kern="1200" noProof="0" dirty="0" err="1" smtClean="0">
              <a:latin typeface="Times New Roman" pitchFamily="18" charset="0"/>
              <a:cs typeface="Times New Roman" pitchFamily="18" charset="0"/>
            </a:rPr>
            <a:t>ступен</a:t>
          </a:r>
          <a:r>
            <a:rPr lang="uk-UA" sz="2700" b="0" kern="1200" dirty="0" err="1" smtClean="0">
              <a:latin typeface="Times New Roman" pitchFamily="18" charset="0"/>
              <a:cs typeface="Times New Roman" pitchFamily="18" charset="0"/>
            </a:rPr>
            <a:t>ем</a:t>
          </a:r>
          <a:r>
            <a:rPr lang="uk-UA" sz="2700" b="0" kern="1200" dirty="0" smtClean="0">
              <a:latin typeface="Times New Roman" pitchFamily="18" charset="0"/>
              <a:cs typeface="Times New Roman" pitchFamily="18" charset="0"/>
            </a:rPr>
            <a:t> організації</a:t>
          </a:r>
          <a:endParaRPr lang="uk-UA" sz="27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4096" y="1480"/>
        <a:ext cx="2270431" cy="1135215"/>
      </dsp:txXfrm>
    </dsp:sp>
    <dsp:sp modelId="{5AA0D7D4-6DE0-483A-BB2B-2FA44B282847}">
      <dsp:nvSpPr>
        <dsp:cNvPr id="0" name=""/>
        <dsp:cNvSpPr/>
      </dsp:nvSpPr>
      <dsp:spPr>
        <a:xfrm>
          <a:off x="661139" y="1136696"/>
          <a:ext cx="227043" cy="851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1411"/>
              </a:lnTo>
              <a:lnTo>
                <a:pt x="227043" y="851411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FD944C-55B1-4780-997D-85FF9CC8F087}">
      <dsp:nvSpPr>
        <dsp:cNvPr id="0" name=""/>
        <dsp:cNvSpPr/>
      </dsp:nvSpPr>
      <dsp:spPr>
        <a:xfrm>
          <a:off x="888182" y="1420500"/>
          <a:ext cx="1816345" cy="1135215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Організований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8182" y="1420500"/>
        <a:ext cx="1816345" cy="1135215"/>
      </dsp:txXfrm>
    </dsp:sp>
    <dsp:sp modelId="{6FBD13FD-460F-441E-835B-4C76EBD71E77}">
      <dsp:nvSpPr>
        <dsp:cNvPr id="0" name=""/>
        <dsp:cNvSpPr/>
      </dsp:nvSpPr>
      <dsp:spPr>
        <a:xfrm>
          <a:off x="661139" y="1136696"/>
          <a:ext cx="130940" cy="22719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1911"/>
              </a:lnTo>
              <a:lnTo>
                <a:pt x="130940" y="2271911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AAC2-1DE3-480B-BA0B-8AB75E368928}">
      <dsp:nvSpPr>
        <dsp:cNvPr id="0" name=""/>
        <dsp:cNvSpPr/>
      </dsp:nvSpPr>
      <dsp:spPr>
        <a:xfrm>
          <a:off x="792079" y="2841000"/>
          <a:ext cx="1816345" cy="1135215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Стихійний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92079" y="2841000"/>
        <a:ext cx="1816345" cy="1135215"/>
      </dsp:txXfrm>
    </dsp:sp>
    <dsp:sp modelId="{80962483-3F28-4EEB-BAA0-A39EFDA4129F}">
      <dsp:nvSpPr>
        <dsp:cNvPr id="0" name=""/>
        <dsp:cNvSpPr/>
      </dsp:nvSpPr>
      <dsp:spPr>
        <a:xfrm>
          <a:off x="3272135" y="1480"/>
          <a:ext cx="2270431" cy="1135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0" kern="1200" dirty="0" smtClean="0">
              <a:latin typeface="Times New Roman" pitchFamily="18" charset="0"/>
              <a:cs typeface="Times New Roman" pitchFamily="18" charset="0"/>
            </a:rPr>
            <a:t>За характером наслідків </a:t>
          </a:r>
          <a:endParaRPr lang="ru-RU" sz="27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72135" y="1480"/>
        <a:ext cx="2270431" cy="1135215"/>
      </dsp:txXfrm>
    </dsp:sp>
    <dsp:sp modelId="{0A8BA336-5A1D-4EA8-A54F-3440C2972986}">
      <dsp:nvSpPr>
        <dsp:cNvPr id="0" name=""/>
        <dsp:cNvSpPr/>
      </dsp:nvSpPr>
      <dsp:spPr>
        <a:xfrm>
          <a:off x="3499179" y="1136696"/>
          <a:ext cx="130940" cy="892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2211"/>
              </a:lnTo>
              <a:lnTo>
                <a:pt x="130940" y="892211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DF972-496E-4ACE-BADE-F1E8EF25D732}">
      <dsp:nvSpPr>
        <dsp:cNvPr id="0" name=""/>
        <dsp:cNvSpPr/>
      </dsp:nvSpPr>
      <dsp:spPr>
        <a:xfrm>
          <a:off x="3630119" y="1461299"/>
          <a:ext cx="1816345" cy="1135215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Конструктивний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0119" y="1461299"/>
        <a:ext cx="1816345" cy="1135215"/>
      </dsp:txXfrm>
    </dsp:sp>
    <dsp:sp modelId="{1CF09495-D3B7-42ED-B431-9BEA148BE9FE}">
      <dsp:nvSpPr>
        <dsp:cNvPr id="0" name=""/>
        <dsp:cNvSpPr/>
      </dsp:nvSpPr>
      <dsp:spPr>
        <a:xfrm>
          <a:off x="3499179" y="1136696"/>
          <a:ext cx="130940" cy="22719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1911"/>
              </a:lnTo>
              <a:lnTo>
                <a:pt x="130940" y="2271911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13BD73-F160-483F-9DB0-AD293D843CF0}">
      <dsp:nvSpPr>
        <dsp:cNvPr id="0" name=""/>
        <dsp:cNvSpPr/>
      </dsp:nvSpPr>
      <dsp:spPr>
        <a:xfrm>
          <a:off x="3630119" y="2841000"/>
          <a:ext cx="1816345" cy="1135215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Деструктивний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0119" y="2841000"/>
        <a:ext cx="1816345" cy="113521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rgbClr val="FF3F3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43BB03-F648-4B26-9C7C-FE73BB457558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«дзеркального"Я"» 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51B6D030-73AF-4727-A87F-F614CB30AC3E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Джорджа Герберта </a:t>
          </a: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Міда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C08ECF8-F6DE-488D-979E-8C8FC19D3049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</a:t>
          </a:r>
          <a:r>
            <a:rPr lang="ru-RU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Зигмунда Фрейда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B69539EF-C876-487E-9AD9-F3F75C1BD707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Психоаналітична теорія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Еріка</a:t>
          </a: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Еріксона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09BC0C1A-4A86-46B8-9437-84D4234DC2E1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Теорія розвитку пізнання Жана </a:t>
          </a:r>
          <a:r>
            <a:rPr lang="uk-UA" sz="27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Піаже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A6A30-644B-4F79-A080-73E59422A1D5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E57E9-F00F-4AC1-865F-C734B8AF69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5267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E57E9-F00F-4AC1-865F-C734B8AF69B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800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2528A-535C-4946-A1B7-CDA0F79EB7C1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82B8B-A420-41BD-8093-21025569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1268760"/>
            <a:ext cx="7704856" cy="3456384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Характеристика </a:t>
            </a:r>
            <a:r>
              <a:rPr lang="uk-UA" sz="5400" dirty="0" smtClean="0"/>
              <a:t>факторів</a:t>
            </a:r>
            <a:r>
              <a:rPr lang="ru-RU" sz="5400" dirty="0" smtClean="0"/>
              <a:t> </a:t>
            </a:r>
            <a:r>
              <a:rPr lang="uk-UA" sz="5400" dirty="0" smtClean="0"/>
              <a:t>розвитку</a:t>
            </a:r>
            <a:r>
              <a:rPr lang="ru-RU" sz="5400" dirty="0" smtClean="0"/>
              <a:t> </a:t>
            </a:r>
            <a:r>
              <a:rPr lang="uk-UA" sz="5400" dirty="0" smtClean="0"/>
              <a:t>особистості</a:t>
            </a:r>
            <a:endParaRPr lang="uk-UA" sz="54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211960" y="5373216"/>
            <a:ext cx="4464496" cy="1296144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Виконала: студентка 16-ї групи</a:t>
            </a:r>
          </a:p>
          <a:p>
            <a:pPr algn="ctr"/>
            <a:r>
              <a:rPr lang="uk-UA" dirty="0" smtClean="0"/>
              <a:t>факультет педагогіки та психології</a:t>
            </a:r>
          </a:p>
          <a:p>
            <a:pPr algn="ctr"/>
            <a:r>
              <a:rPr lang="uk-UA" dirty="0" smtClean="0"/>
              <a:t>Відінєєва Віолета Миколаївна 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28596" y="1714488"/>
            <a:ext cx="4071966" cy="4714908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Вродженість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це ті індивідуальні особливості яких набуває дитина під впливом умов її розвитку в утробі матері (вживання матір'ю алкоголю, наркотиків, токсичних речовин, захворювання, травми при пологах).</a:t>
            </a: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76672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Біологічні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передумови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психічного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ж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2714620"/>
            <a:ext cx="3825830" cy="30718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83568" y="4797152"/>
            <a:ext cx="8286808" cy="1785950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Макросередовище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природне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середовище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географічне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клімат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суспільно-історичного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соціально-економічного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ЗМІ,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науки,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ідеології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7624" y="404664"/>
            <a:ext cx="7560840" cy="432048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eografichna-karta-ukrayi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214422"/>
            <a:ext cx="4500594" cy="337044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5357826"/>
            <a:ext cx="8501122" cy="1285884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Мікросередовище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первинні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сім'я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дитсадок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трудовий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колектив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місцем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інтересами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Ігрова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31640" y="404664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ociolog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330" y="1214422"/>
            <a:ext cx="5286380" cy="396478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1500174"/>
            <a:ext cx="4357718" cy="492922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Природні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передумови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визначають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психічний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виступають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основою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психіки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визначається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соціальним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середовищем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при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біологічними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передумовами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вирішальну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відіграють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5616" y="476672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психологічних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факторів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398767642_con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071678"/>
            <a:ext cx="3810000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5143512"/>
            <a:ext cx="8001056" cy="142873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пасивним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продуктом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біологічного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соціального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факторів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факторів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реалізується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активність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4" y="404664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Активність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особистості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ho-take-osobisti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2682" y="1268760"/>
            <a:ext cx="4762500" cy="35718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5008" y="1357298"/>
            <a:ext cx="3071834" cy="514353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асобом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активності дитини, що виявляється в діяльності, відбувається двостороння взаємодія підростаючої особистості з соціумом. Впродовж дорослішання індивіда й ускладнення його психічної організації активність теж збагачується , як змістом, так і засобами її вираження.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1667" y="51255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Активність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344751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857364"/>
            <a:ext cx="4878525" cy="414340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1475656" y="1700808"/>
          <a:ext cx="5976664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1907704" y="404664"/>
            <a:ext cx="5184576" cy="86409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Характеристика впливу соціуму на психічний розвиток індивіда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85786" y="1357298"/>
            <a:ext cx="3571900" cy="457203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Теорія «дзеркального" Я "» Чарльза Кулі. Людина оцінює себе у відповідності з наступними критеріями: а) погляд на нього інших людей, їх оцінка; б) відповідна реакція на їх думку і погляди.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33265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Теорії розвитку особистості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20px-CharlesCool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428736"/>
            <a:ext cx="3714776" cy="464347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1285860"/>
            <a:ext cx="5034860" cy="444739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– з однієї сторони істота біологічна, тварина, наділена свідомістю, що володіє мовою, здатністю трудитися; з іншої сторони 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людина -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істота 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суспільна, їй необхідно спілкуватися і взаємодіяти з іншими людьми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142984"/>
            <a:ext cx="3115181" cy="4680520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1500174"/>
            <a:ext cx="4286280" cy="5072098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Джорджа Герберта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людьми. Цей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включає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себе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етапи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наслідування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чужої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б)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ігрова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колективні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ігри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останній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стадії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посилюється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індивідами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33265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Теорії розвитку особистості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eorge_Herbert_Me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714488"/>
            <a:ext cx="3528517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1285860"/>
            <a:ext cx="4143404" cy="5357850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Зигмунда Фрейда.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індивіда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обмежуються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прийнятими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суспільстві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нормами,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звідси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конфлікт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Структура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отримання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задоволення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«Я»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орієнтація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сьогоденні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Над-Я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(регулятор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моральних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04664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Теорії розвитку особистості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igmund_Freud_L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400161"/>
            <a:ext cx="3571900" cy="5029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33265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Теорії розвитку особистості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1571612"/>
            <a:ext cx="3315218" cy="442915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Психоаналітична теорія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Еріка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Еріксона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Особистість формується відповідно зі стадіями розвитку. Ці стадії пов`язані з подоланням індивідом криз різного характеру.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00174"/>
            <a:ext cx="4020581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475656" y="404664"/>
            <a:ext cx="6480720" cy="11521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Найпопулярніші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еорії 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 особистості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29124" y="1357298"/>
            <a:ext cx="4286280" cy="492922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Теорія розвитку пізнання Жана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Піаже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Процес формування особистості здійснюється в міру здатності людини опановувати нові навички. Ці етапи діти проходять поступово. Вони можуть тривати довше або менше, засвоюватися з легкістю або насилу, але в строго визначеної послідовності.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33265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Теорії розвитку особистості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3429024" cy="49206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1214422"/>
            <a:ext cx="4500594" cy="528641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морального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Лоренса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Колберга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Цей учений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уваги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приділяв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моральному аспекту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Людина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долає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стадій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причому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дитинстві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Чим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досягнутий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моральніші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вчинки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відношенню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людей.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357166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Моральний розвиток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357298"/>
            <a:ext cx="3556415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ж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764705"/>
            <a:ext cx="6634665" cy="498119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4214818"/>
            <a:ext cx="8358246" cy="2428892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– це та ж людина, але розглянута тільки як суспільна істота. Говорячи про особистість, ми відволікаємося від біологічної природної її сторони. Не всяка людина є особистістю. Недарма ж, напевно, можна чути про одного що це «дійсно особистість!», а про іншого – «ні, це не особистість».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собистіс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57166"/>
            <a:ext cx="4857784" cy="364333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85786" y="5143512"/>
            <a:ext cx="7786742" cy="1317804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Індивідуальність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– це особистість конкретної людини, як неповторне поєднання своєрідних психічних особливостей.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жж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410746"/>
            <a:ext cx="5929354" cy="444701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1052736"/>
            <a:ext cx="3429024" cy="4376528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Індивід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– одиничний представник людського роду, конкретний носій усіх соціальний і психологічних рис людства: розуму, волі, потреб і т.д</a:t>
            </a: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199178"/>
            <a:ext cx="4083643" cy="408364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 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4500570"/>
            <a:ext cx="8286808" cy="1857388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Розвиток людини 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це процес становлення і формування її особистості під впливом зовнішніх і внутрішніх, керованих і некерованих факторів, серед яких цілеспрямоване виховання і навчання відіграє провідну роль.</a:t>
            </a:r>
            <a:endParaRPr lang="uk-UA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ж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428604"/>
            <a:ext cx="3643338" cy="3801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811203481"/>
              </p:ext>
            </p:extLst>
          </p:nvPr>
        </p:nvGraphicFramePr>
        <p:xfrm>
          <a:off x="899592" y="908720"/>
          <a:ext cx="741682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85786" y="5000636"/>
            <a:ext cx="7786710" cy="158360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Спадковість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фізіологічні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представників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людського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роду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нервової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мовленнєвого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апарату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руки як органу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пізнання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76672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Біологічні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передумови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психічного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ъъ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1285860"/>
            <a:ext cx="5486438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tx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572132" y="2071678"/>
            <a:ext cx="3143272" cy="3357586"/>
          </a:xfrm>
          <a:prstGeom prst="roundRect">
            <a:avLst/>
          </a:prstGeom>
          <a:gradFill>
            <a:gsLst>
              <a:gs pos="0">
                <a:schemeClr val="dk1">
                  <a:tint val="50000"/>
                  <a:satMod val="300000"/>
                  <a:alpha val="2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5600000" scaled="0"/>
          </a:gradFill>
          <a:ln w="57150"/>
          <a:effectLst>
            <a:outerShdw blurRad="101600" dist="101600" dir="18900000" sx="102000" sy="102000" algn="bl" rotWithShape="0">
              <a:prstClr val="black">
                <a:alpha val="26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Задатки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вроджені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анатомо-фізіологічні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будови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нервової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головного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мозку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чуття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476672"/>
            <a:ext cx="7416824" cy="576064"/>
          </a:xfrm>
          <a:prstGeom prst="roundRect">
            <a:avLst/>
          </a:prstGeom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Біологічні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передумови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психічного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143116"/>
            <a:ext cx="4611234" cy="307183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656</Words>
  <Application>Microsoft Office PowerPoint</Application>
  <PresentationFormat>Экран (4:3)</PresentationFormat>
  <Paragraphs>87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факторів розвитку особистості</dc:title>
  <dc:creator>WORK</dc:creator>
  <cp:lastModifiedBy>WORK</cp:lastModifiedBy>
  <cp:revision>59</cp:revision>
  <dcterms:created xsi:type="dcterms:W3CDTF">2015-04-25T14:51:38Z</dcterms:created>
  <dcterms:modified xsi:type="dcterms:W3CDTF">2015-05-11T18:48:50Z</dcterms:modified>
</cp:coreProperties>
</file>